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60" r:id="rId3"/>
    <p:sldId id="257" r:id="rId4"/>
    <p:sldId id="262" r:id="rId5"/>
    <p:sldId id="263" r:id="rId6"/>
    <p:sldId id="268" r:id="rId7"/>
    <p:sldId id="265" r:id="rId8"/>
    <p:sldId id="271" r:id="rId9"/>
    <p:sldId id="277" r:id="rId10"/>
    <p:sldId id="278" r:id="rId11"/>
    <p:sldId id="281" r:id="rId12"/>
    <p:sldId id="279" r:id="rId13"/>
    <p:sldId id="283" r:id="rId14"/>
    <p:sldId id="282" r:id="rId15"/>
    <p:sldId id="266" r:id="rId16"/>
    <p:sldId id="258" r:id="rId17"/>
    <p:sldId id="274" r:id="rId18"/>
    <p:sldId id="270" r:id="rId19"/>
    <p:sldId id="261" r:id="rId20"/>
    <p:sldId id="264" r:id="rId21"/>
    <p:sldId id="272" r:id="rId2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1" autoAdjust="0"/>
    <p:restoredTop sz="96625" autoAdjust="0"/>
  </p:normalViewPr>
  <p:slideViewPr>
    <p:cSldViewPr>
      <p:cViewPr>
        <p:scale>
          <a:sx n="71" d="100"/>
          <a:sy n="71" d="100"/>
        </p:scale>
        <p:origin x="-5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60CF65-115C-4D67-AFA7-9FC81AA6A4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B951CDB-7B76-4943-BCDA-495A4E1EB11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аналіз</a:t>
          </a:r>
          <a:r>
            <a:rPr lang="uk-UA" sz="1800" b="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 забезпечення психічного здоров'я учнів, стану викладання предметів, підготовка рекомендацій щодо проведення їх у відповідність до державних стандартів освіти; </a:t>
          </a:r>
          <a:endParaRPr lang="uk-UA" sz="18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BEFDC9-ABE4-4BDF-98A4-9F925951BE98}" type="parTrans" cxnId="{3B39BDA1-A3DC-4C3B-A2C0-D3E01CC030B7}">
      <dgm:prSet/>
      <dgm:spPr/>
      <dgm:t>
        <a:bodyPr/>
        <a:lstStyle/>
        <a:p>
          <a:endParaRPr lang="uk-UA"/>
        </a:p>
      </dgm:t>
    </dgm:pt>
    <dgm:pt modelId="{E8B9109B-B40F-4712-A8AD-91E23627F19F}" type="sibTrans" cxnId="{3B39BDA1-A3DC-4C3B-A2C0-D3E01CC030B7}">
      <dgm:prSet/>
      <dgm:spPr/>
      <dgm:t>
        <a:bodyPr/>
        <a:lstStyle/>
        <a:p>
          <a:endParaRPr lang="uk-UA"/>
        </a:p>
      </dgm:t>
    </dgm:pt>
    <dgm:pt modelId="{DBBAC88D-E815-4D11-846E-5B6443BDF00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створення умов для збереження, систематичного поповнення та ефективного використання методичного фонду літератури, аудіо – та відеоматеріалів.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3C93CD-C1C1-4DAF-94B4-F3468406EBDF}" type="parTrans" cxnId="{2C87EEC4-CF43-45EF-A0D1-CA9E3B601F02}">
      <dgm:prSet/>
      <dgm:spPr/>
      <dgm:t>
        <a:bodyPr/>
        <a:lstStyle/>
        <a:p>
          <a:endParaRPr lang="uk-UA"/>
        </a:p>
      </dgm:t>
    </dgm:pt>
    <dgm:pt modelId="{9499DEEB-D729-4E2F-BB54-DA2BC282C789}" type="sibTrans" cxnId="{2C87EEC4-CF43-45EF-A0D1-CA9E3B601F02}">
      <dgm:prSet/>
      <dgm:spPr/>
      <dgm:t>
        <a:bodyPr/>
        <a:lstStyle/>
        <a:p>
          <a:endParaRPr lang="uk-UA"/>
        </a:p>
      </dgm:t>
    </dgm:pt>
    <dgm:pt modelId="{A975EA90-02B6-430F-9050-18638E32FB9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апробація і введення нових освітніх технологій та систем;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771907-CEBC-40B9-97B7-9E8F39D5802A}" type="parTrans" cxnId="{4570E22A-C471-46A9-B37A-93D4D378B1FD}">
      <dgm:prSet/>
      <dgm:spPr/>
      <dgm:t>
        <a:bodyPr/>
        <a:lstStyle/>
        <a:p>
          <a:endParaRPr lang="uk-UA"/>
        </a:p>
      </dgm:t>
    </dgm:pt>
    <dgm:pt modelId="{FAF974DA-AB61-4EB5-BB3E-3A941443C738}" type="sibTrans" cxnId="{4570E22A-C471-46A9-B37A-93D4D378B1FD}">
      <dgm:prSet/>
      <dgm:spPr/>
      <dgm:t>
        <a:bodyPr/>
        <a:lstStyle/>
        <a:p>
          <a:endParaRPr lang="uk-UA"/>
        </a:p>
      </dgm:t>
    </dgm:pt>
    <dgm:pt modelId="{63ACC2CD-C4C8-469F-8D2B-874016745D02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залучення педагогів до підготовки та участі учнів в інтерактивних конкурсах;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3B25AD-8AAE-474D-A4BA-820BEC32F401}" type="parTrans" cxnId="{FADDF14F-AB0D-49A8-BE98-595884899D7A}">
      <dgm:prSet/>
      <dgm:spPr/>
      <dgm:t>
        <a:bodyPr/>
        <a:lstStyle/>
        <a:p>
          <a:endParaRPr lang="uk-UA"/>
        </a:p>
      </dgm:t>
    </dgm:pt>
    <dgm:pt modelId="{B45B77DB-B79D-4740-9A58-E97E9510E29E}" type="sibTrans" cxnId="{FADDF14F-AB0D-49A8-BE98-595884899D7A}">
      <dgm:prSet/>
      <dgm:spPr/>
      <dgm:t>
        <a:bodyPr/>
        <a:lstStyle/>
        <a:p>
          <a:endParaRPr lang="uk-UA"/>
        </a:p>
      </dgm:t>
    </dgm:pt>
    <dgm:pt modelId="{3CEA6BA3-EC19-4F30-B7DF-6727730A7D1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  методичних заходів на розвиток творчих можливостей педагогів;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BDA613-62F7-4F46-9190-E8A7441C3E77}" type="parTrans" cxnId="{40B552A0-446F-4C2B-94EF-A6A55B938E08}">
      <dgm:prSet/>
      <dgm:spPr/>
      <dgm:t>
        <a:bodyPr/>
        <a:lstStyle/>
        <a:p>
          <a:endParaRPr lang="uk-UA"/>
        </a:p>
      </dgm:t>
    </dgm:pt>
    <dgm:pt modelId="{A565DED2-04E3-4298-93F1-976C15DEFD44}" type="sibTrans" cxnId="{40B552A0-446F-4C2B-94EF-A6A55B938E08}">
      <dgm:prSet/>
      <dgm:spPr/>
      <dgm:t>
        <a:bodyPr/>
        <a:lstStyle/>
        <a:p>
          <a:endParaRPr lang="uk-UA"/>
        </a:p>
      </dgm:t>
    </dgm:pt>
    <dgm:pt modelId="{89597A43-40CE-43CA-B1B7-EC05299C121A}" type="pres">
      <dgm:prSet presAssocID="{5860CF65-115C-4D67-AFA7-9FC81AA6A4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5B9930-3EEB-4C37-BB8B-D06AB6AAB628}" type="pres">
      <dgm:prSet presAssocID="{FB951CDB-7B76-4943-BCDA-495A4E1EB117}" presName="parentLin" presStyleCnt="0"/>
      <dgm:spPr/>
    </dgm:pt>
    <dgm:pt modelId="{5F032931-8205-47D1-8321-49CFA8FFACF8}" type="pres">
      <dgm:prSet presAssocID="{FB951CDB-7B76-4943-BCDA-495A4E1EB117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578D1103-6BD4-4036-8E7C-4111235DB8CF}" type="pres">
      <dgm:prSet presAssocID="{FB951CDB-7B76-4943-BCDA-495A4E1EB117}" presName="parentText" presStyleLbl="node1" presStyleIdx="0" presStyleCnt="5" custScaleX="142857" custScaleY="226098" custLinFactNeighborX="12184" custLinFactNeighborY="-10261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F38203-9D7E-4831-B158-974AA9B41E78}" type="pres">
      <dgm:prSet presAssocID="{FB951CDB-7B76-4943-BCDA-495A4E1EB117}" presName="negativeSpace" presStyleCnt="0"/>
      <dgm:spPr/>
    </dgm:pt>
    <dgm:pt modelId="{F879C6F2-DAA8-489C-8DFD-84E5FF8AD150}" type="pres">
      <dgm:prSet presAssocID="{FB951CDB-7B76-4943-BCDA-495A4E1EB11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46B10C-A64C-49DA-BBE1-93A355E77356}" type="pres">
      <dgm:prSet presAssocID="{E8B9109B-B40F-4712-A8AD-91E23627F19F}" presName="spaceBetweenRectangles" presStyleCnt="0"/>
      <dgm:spPr/>
    </dgm:pt>
    <dgm:pt modelId="{3A7374C7-DCA5-46A6-A02E-26DA5C4C1AAE}" type="pres">
      <dgm:prSet presAssocID="{3CEA6BA3-EC19-4F30-B7DF-6727730A7D1C}" presName="parentLin" presStyleCnt="0"/>
      <dgm:spPr/>
    </dgm:pt>
    <dgm:pt modelId="{34ADA574-1EF4-4421-82A8-1A8A237A3D93}" type="pres">
      <dgm:prSet presAssocID="{3CEA6BA3-EC19-4F30-B7DF-6727730A7D1C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4CAB4A0C-5462-447D-89C1-C63AF1021484}" type="pres">
      <dgm:prSet presAssocID="{3CEA6BA3-EC19-4F30-B7DF-6727730A7D1C}" presName="parentText" presStyleLbl="node1" presStyleIdx="1" presStyleCnt="5" custScaleX="137699" custScaleY="7964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AD2A5C-6D91-47F8-A8F6-C74B79097E45}" type="pres">
      <dgm:prSet presAssocID="{3CEA6BA3-EC19-4F30-B7DF-6727730A7D1C}" presName="negativeSpace" presStyleCnt="0"/>
      <dgm:spPr/>
    </dgm:pt>
    <dgm:pt modelId="{D26C9A10-3514-44DB-A802-3EE6610B53EC}" type="pres">
      <dgm:prSet presAssocID="{3CEA6BA3-EC19-4F30-B7DF-6727730A7D1C}" presName="childText" presStyleLbl="conFgAcc1" presStyleIdx="1" presStyleCnt="5">
        <dgm:presLayoutVars>
          <dgm:bulletEnabled val="1"/>
        </dgm:presLayoutVars>
      </dgm:prSet>
      <dgm:spPr/>
    </dgm:pt>
    <dgm:pt modelId="{5A60F618-CC38-426B-97CD-65AC812E4004}" type="pres">
      <dgm:prSet presAssocID="{A565DED2-04E3-4298-93F1-976C15DEFD44}" presName="spaceBetweenRectangles" presStyleCnt="0"/>
      <dgm:spPr/>
    </dgm:pt>
    <dgm:pt modelId="{774BF081-D4B1-4364-846B-C7B5A2EB5E73}" type="pres">
      <dgm:prSet presAssocID="{63ACC2CD-C4C8-469F-8D2B-874016745D02}" presName="parentLin" presStyleCnt="0"/>
      <dgm:spPr/>
    </dgm:pt>
    <dgm:pt modelId="{A8C926AD-CC8D-4044-9F34-BB1A2B81CB05}" type="pres">
      <dgm:prSet presAssocID="{63ACC2CD-C4C8-469F-8D2B-874016745D02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5040645F-CC7D-4353-A8F9-2ED6623B0CC8}" type="pres">
      <dgm:prSet presAssocID="{63ACC2CD-C4C8-469F-8D2B-874016745D02}" presName="parentText" presStyleLbl="node1" presStyleIdx="2" presStyleCnt="5" custScaleX="144983" custScaleY="76639" custLinFactNeighborY="172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C873F6-BAE6-4442-ADB7-104BA3841688}" type="pres">
      <dgm:prSet presAssocID="{63ACC2CD-C4C8-469F-8D2B-874016745D02}" presName="negativeSpace" presStyleCnt="0"/>
      <dgm:spPr/>
    </dgm:pt>
    <dgm:pt modelId="{0710F6EC-5E5C-45BE-A1FE-D192D2656733}" type="pres">
      <dgm:prSet presAssocID="{63ACC2CD-C4C8-469F-8D2B-874016745D02}" presName="childText" presStyleLbl="conFgAcc1" presStyleIdx="2" presStyleCnt="5">
        <dgm:presLayoutVars>
          <dgm:bulletEnabled val="1"/>
        </dgm:presLayoutVars>
      </dgm:prSet>
      <dgm:spPr/>
    </dgm:pt>
    <dgm:pt modelId="{CF40FA3E-0770-4195-8266-B61974CA051A}" type="pres">
      <dgm:prSet presAssocID="{B45B77DB-B79D-4740-9A58-E97E9510E29E}" presName="spaceBetweenRectangles" presStyleCnt="0"/>
      <dgm:spPr/>
    </dgm:pt>
    <dgm:pt modelId="{F6D447F5-2F4C-4BF9-8CC0-EEE42C343B67}" type="pres">
      <dgm:prSet presAssocID="{A975EA90-02B6-430F-9050-18638E32FB9A}" presName="parentLin" presStyleCnt="0"/>
      <dgm:spPr/>
    </dgm:pt>
    <dgm:pt modelId="{2BA88415-4738-4DCB-8C78-0F39398DCCFC}" type="pres">
      <dgm:prSet presAssocID="{A975EA90-02B6-430F-9050-18638E32FB9A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33524B8B-E654-4BC8-B8C9-207C59A51367}" type="pres">
      <dgm:prSet presAssocID="{A975EA90-02B6-430F-9050-18638E32FB9A}" presName="parentText" presStyleLbl="node1" presStyleIdx="3" presStyleCnt="5" custScaleX="142857" custScaleY="44568" custLinFactNeighborX="34662" custLinFactNeighborY="8835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BD7E37-CD06-4DB4-8F14-241809E32E3C}" type="pres">
      <dgm:prSet presAssocID="{A975EA90-02B6-430F-9050-18638E32FB9A}" presName="negativeSpace" presStyleCnt="0"/>
      <dgm:spPr/>
    </dgm:pt>
    <dgm:pt modelId="{291F8B21-E9E0-40E8-8314-731AC2DE9D12}" type="pres">
      <dgm:prSet presAssocID="{A975EA90-02B6-430F-9050-18638E32FB9A}" presName="childText" presStyleLbl="conFgAcc1" presStyleIdx="3" presStyleCnt="5">
        <dgm:presLayoutVars>
          <dgm:bulletEnabled val="1"/>
        </dgm:presLayoutVars>
      </dgm:prSet>
      <dgm:spPr/>
    </dgm:pt>
    <dgm:pt modelId="{06B561DA-7B02-414A-97ED-F69342D76B0A}" type="pres">
      <dgm:prSet presAssocID="{FAF974DA-AB61-4EB5-BB3E-3A941443C738}" presName="spaceBetweenRectangles" presStyleCnt="0"/>
      <dgm:spPr/>
    </dgm:pt>
    <dgm:pt modelId="{FC071F90-9AA9-473C-8529-C34CA7DECC75}" type="pres">
      <dgm:prSet presAssocID="{DBBAC88D-E815-4D11-846E-5B6443BDF005}" presName="parentLin" presStyleCnt="0"/>
      <dgm:spPr/>
    </dgm:pt>
    <dgm:pt modelId="{28F2AAF1-AD9C-49BA-B04A-3A54E7122EFB}" type="pres">
      <dgm:prSet presAssocID="{DBBAC88D-E815-4D11-846E-5B6443BDF005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132FEFF3-8AEE-4166-A72B-451DBB4576BF}" type="pres">
      <dgm:prSet presAssocID="{DBBAC88D-E815-4D11-846E-5B6443BDF005}" presName="parentText" presStyleLbl="node1" presStyleIdx="4" presStyleCnt="5" custScaleX="142857" custScaleY="228687" custLinFactNeighborX="-5030" custLinFactNeighborY="-543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41D21-7ABA-4628-8FFC-3CAF1BD6DA35}" type="pres">
      <dgm:prSet presAssocID="{DBBAC88D-E815-4D11-846E-5B6443BDF005}" presName="negativeSpace" presStyleCnt="0"/>
      <dgm:spPr/>
    </dgm:pt>
    <dgm:pt modelId="{D392B29A-2A8F-42D0-9E5A-39F9C334D998}" type="pres">
      <dgm:prSet presAssocID="{DBBAC88D-E815-4D11-846E-5B6443BDF00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1BD52AD-C763-4D52-A4C6-68AF0AF7E4B5}" type="presOf" srcId="{63ACC2CD-C4C8-469F-8D2B-874016745D02}" destId="{5040645F-CC7D-4353-A8F9-2ED6623B0CC8}" srcOrd="1" destOrd="0" presId="urn:microsoft.com/office/officeart/2005/8/layout/list1"/>
    <dgm:cxn modelId="{591AECA7-FB05-4B39-AF76-DC1A7A02988F}" type="presOf" srcId="{FB951CDB-7B76-4943-BCDA-495A4E1EB117}" destId="{5F032931-8205-47D1-8321-49CFA8FFACF8}" srcOrd="0" destOrd="0" presId="urn:microsoft.com/office/officeart/2005/8/layout/list1"/>
    <dgm:cxn modelId="{4E2B5C3D-F673-4C9B-A9D2-3CEFBD86F122}" type="presOf" srcId="{FB951CDB-7B76-4943-BCDA-495A4E1EB117}" destId="{578D1103-6BD4-4036-8E7C-4111235DB8CF}" srcOrd="1" destOrd="0" presId="urn:microsoft.com/office/officeart/2005/8/layout/list1"/>
    <dgm:cxn modelId="{0EA1FE4D-F0E8-4B5B-B8DE-21E8F2762F29}" type="presOf" srcId="{3CEA6BA3-EC19-4F30-B7DF-6727730A7D1C}" destId="{4CAB4A0C-5462-447D-89C1-C63AF1021484}" srcOrd="1" destOrd="0" presId="urn:microsoft.com/office/officeart/2005/8/layout/list1"/>
    <dgm:cxn modelId="{5D8B4D7B-D1CF-4377-AB62-2B6DD041231E}" type="presOf" srcId="{63ACC2CD-C4C8-469F-8D2B-874016745D02}" destId="{A8C926AD-CC8D-4044-9F34-BB1A2B81CB05}" srcOrd="0" destOrd="0" presId="urn:microsoft.com/office/officeart/2005/8/layout/list1"/>
    <dgm:cxn modelId="{3B39BDA1-A3DC-4C3B-A2C0-D3E01CC030B7}" srcId="{5860CF65-115C-4D67-AFA7-9FC81AA6A47B}" destId="{FB951CDB-7B76-4943-BCDA-495A4E1EB117}" srcOrd="0" destOrd="0" parTransId="{3DBEFDC9-ABE4-4BDF-98A4-9F925951BE98}" sibTransId="{E8B9109B-B40F-4712-A8AD-91E23627F19F}"/>
    <dgm:cxn modelId="{2C87EEC4-CF43-45EF-A0D1-CA9E3B601F02}" srcId="{5860CF65-115C-4D67-AFA7-9FC81AA6A47B}" destId="{DBBAC88D-E815-4D11-846E-5B6443BDF005}" srcOrd="4" destOrd="0" parTransId="{E23C93CD-C1C1-4DAF-94B4-F3468406EBDF}" sibTransId="{9499DEEB-D729-4E2F-BB54-DA2BC282C789}"/>
    <dgm:cxn modelId="{4570E22A-C471-46A9-B37A-93D4D378B1FD}" srcId="{5860CF65-115C-4D67-AFA7-9FC81AA6A47B}" destId="{A975EA90-02B6-430F-9050-18638E32FB9A}" srcOrd="3" destOrd="0" parTransId="{86771907-CEBC-40B9-97B7-9E8F39D5802A}" sibTransId="{FAF974DA-AB61-4EB5-BB3E-3A941443C738}"/>
    <dgm:cxn modelId="{9EA514B0-A116-42D0-A81F-4E0F63749D39}" type="presOf" srcId="{A975EA90-02B6-430F-9050-18638E32FB9A}" destId="{33524B8B-E654-4BC8-B8C9-207C59A51367}" srcOrd="1" destOrd="0" presId="urn:microsoft.com/office/officeart/2005/8/layout/list1"/>
    <dgm:cxn modelId="{FADDF14F-AB0D-49A8-BE98-595884899D7A}" srcId="{5860CF65-115C-4D67-AFA7-9FC81AA6A47B}" destId="{63ACC2CD-C4C8-469F-8D2B-874016745D02}" srcOrd="2" destOrd="0" parTransId="{FC3B25AD-8AAE-474D-A4BA-820BEC32F401}" sibTransId="{B45B77DB-B79D-4740-9A58-E97E9510E29E}"/>
    <dgm:cxn modelId="{03788073-1B21-449F-9C91-E07CC853FCAD}" type="presOf" srcId="{A975EA90-02B6-430F-9050-18638E32FB9A}" destId="{2BA88415-4738-4DCB-8C78-0F39398DCCFC}" srcOrd="0" destOrd="0" presId="urn:microsoft.com/office/officeart/2005/8/layout/list1"/>
    <dgm:cxn modelId="{7FFBBF2D-FC70-4994-BFA4-4BA85A61E991}" type="presOf" srcId="{3CEA6BA3-EC19-4F30-B7DF-6727730A7D1C}" destId="{34ADA574-1EF4-4421-82A8-1A8A237A3D93}" srcOrd="0" destOrd="0" presId="urn:microsoft.com/office/officeart/2005/8/layout/list1"/>
    <dgm:cxn modelId="{0E262DF5-8AF9-428E-87EF-EBE5C3332628}" type="presOf" srcId="{DBBAC88D-E815-4D11-846E-5B6443BDF005}" destId="{132FEFF3-8AEE-4166-A72B-451DBB4576BF}" srcOrd="1" destOrd="0" presId="urn:microsoft.com/office/officeart/2005/8/layout/list1"/>
    <dgm:cxn modelId="{40B552A0-446F-4C2B-94EF-A6A55B938E08}" srcId="{5860CF65-115C-4D67-AFA7-9FC81AA6A47B}" destId="{3CEA6BA3-EC19-4F30-B7DF-6727730A7D1C}" srcOrd="1" destOrd="0" parTransId="{87BDA613-62F7-4F46-9190-E8A7441C3E77}" sibTransId="{A565DED2-04E3-4298-93F1-976C15DEFD44}"/>
    <dgm:cxn modelId="{C286859C-D2B4-42E1-A2C0-B8BBFCFD315C}" type="presOf" srcId="{5860CF65-115C-4D67-AFA7-9FC81AA6A47B}" destId="{89597A43-40CE-43CA-B1B7-EC05299C121A}" srcOrd="0" destOrd="0" presId="urn:microsoft.com/office/officeart/2005/8/layout/list1"/>
    <dgm:cxn modelId="{149DD2C8-98EF-4454-AA51-62277D03CD2D}" type="presOf" srcId="{DBBAC88D-E815-4D11-846E-5B6443BDF005}" destId="{28F2AAF1-AD9C-49BA-B04A-3A54E7122EFB}" srcOrd="0" destOrd="0" presId="urn:microsoft.com/office/officeart/2005/8/layout/list1"/>
    <dgm:cxn modelId="{249F16FF-8E8D-493C-941F-2EDAC9BB80E0}" type="presParOf" srcId="{89597A43-40CE-43CA-B1B7-EC05299C121A}" destId="{BA5B9930-3EEB-4C37-BB8B-D06AB6AAB628}" srcOrd="0" destOrd="0" presId="urn:microsoft.com/office/officeart/2005/8/layout/list1"/>
    <dgm:cxn modelId="{C61AF184-202F-45F4-8BF6-56C6DC8D4AF8}" type="presParOf" srcId="{BA5B9930-3EEB-4C37-BB8B-D06AB6AAB628}" destId="{5F032931-8205-47D1-8321-49CFA8FFACF8}" srcOrd="0" destOrd="0" presId="urn:microsoft.com/office/officeart/2005/8/layout/list1"/>
    <dgm:cxn modelId="{188FB16E-C394-4B01-A0C0-AB9F7BD29418}" type="presParOf" srcId="{BA5B9930-3EEB-4C37-BB8B-D06AB6AAB628}" destId="{578D1103-6BD4-4036-8E7C-4111235DB8CF}" srcOrd="1" destOrd="0" presId="urn:microsoft.com/office/officeart/2005/8/layout/list1"/>
    <dgm:cxn modelId="{2D8EF183-F1FF-4FDB-BCB4-1BF94027D192}" type="presParOf" srcId="{89597A43-40CE-43CA-B1B7-EC05299C121A}" destId="{0AF38203-9D7E-4831-B158-974AA9B41E78}" srcOrd="1" destOrd="0" presId="urn:microsoft.com/office/officeart/2005/8/layout/list1"/>
    <dgm:cxn modelId="{3DF0CB30-1F40-481C-9F03-B2DE289F9571}" type="presParOf" srcId="{89597A43-40CE-43CA-B1B7-EC05299C121A}" destId="{F879C6F2-DAA8-489C-8DFD-84E5FF8AD150}" srcOrd="2" destOrd="0" presId="urn:microsoft.com/office/officeart/2005/8/layout/list1"/>
    <dgm:cxn modelId="{9B0CED2A-6DCF-4187-87B1-C9AC5E16A152}" type="presParOf" srcId="{89597A43-40CE-43CA-B1B7-EC05299C121A}" destId="{5146B10C-A64C-49DA-BBE1-93A355E77356}" srcOrd="3" destOrd="0" presId="urn:microsoft.com/office/officeart/2005/8/layout/list1"/>
    <dgm:cxn modelId="{398A64CD-EE4F-447B-831C-0C4FD250EA91}" type="presParOf" srcId="{89597A43-40CE-43CA-B1B7-EC05299C121A}" destId="{3A7374C7-DCA5-46A6-A02E-26DA5C4C1AAE}" srcOrd="4" destOrd="0" presId="urn:microsoft.com/office/officeart/2005/8/layout/list1"/>
    <dgm:cxn modelId="{EEAAB73B-A71C-44F6-A0D6-BA28C0F08B5E}" type="presParOf" srcId="{3A7374C7-DCA5-46A6-A02E-26DA5C4C1AAE}" destId="{34ADA574-1EF4-4421-82A8-1A8A237A3D93}" srcOrd="0" destOrd="0" presId="urn:microsoft.com/office/officeart/2005/8/layout/list1"/>
    <dgm:cxn modelId="{A5DBAC00-3368-4660-A340-D28BE2539513}" type="presParOf" srcId="{3A7374C7-DCA5-46A6-A02E-26DA5C4C1AAE}" destId="{4CAB4A0C-5462-447D-89C1-C63AF1021484}" srcOrd="1" destOrd="0" presId="urn:microsoft.com/office/officeart/2005/8/layout/list1"/>
    <dgm:cxn modelId="{FF896390-1F8B-4A5E-A22F-543E2B96366F}" type="presParOf" srcId="{89597A43-40CE-43CA-B1B7-EC05299C121A}" destId="{83AD2A5C-6D91-47F8-A8F6-C74B79097E45}" srcOrd="5" destOrd="0" presId="urn:microsoft.com/office/officeart/2005/8/layout/list1"/>
    <dgm:cxn modelId="{E83676D6-14ED-4C2E-92CC-F9DDBAF98E7C}" type="presParOf" srcId="{89597A43-40CE-43CA-B1B7-EC05299C121A}" destId="{D26C9A10-3514-44DB-A802-3EE6610B53EC}" srcOrd="6" destOrd="0" presId="urn:microsoft.com/office/officeart/2005/8/layout/list1"/>
    <dgm:cxn modelId="{1E414FDB-4546-48E8-8A3D-D5980688802A}" type="presParOf" srcId="{89597A43-40CE-43CA-B1B7-EC05299C121A}" destId="{5A60F618-CC38-426B-97CD-65AC812E4004}" srcOrd="7" destOrd="0" presId="urn:microsoft.com/office/officeart/2005/8/layout/list1"/>
    <dgm:cxn modelId="{8A4A0504-3073-471D-9CE6-6A46B8EDB42D}" type="presParOf" srcId="{89597A43-40CE-43CA-B1B7-EC05299C121A}" destId="{774BF081-D4B1-4364-846B-C7B5A2EB5E73}" srcOrd="8" destOrd="0" presId="urn:microsoft.com/office/officeart/2005/8/layout/list1"/>
    <dgm:cxn modelId="{4F77C7EB-C9B7-4546-83EF-8DDC8D127F0A}" type="presParOf" srcId="{774BF081-D4B1-4364-846B-C7B5A2EB5E73}" destId="{A8C926AD-CC8D-4044-9F34-BB1A2B81CB05}" srcOrd="0" destOrd="0" presId="urn:microsoft.com/office/officeart/2005/8/layout/list1"/>
    <dgm:cxn modelId="{0EC48343-B918-4F5D-BC75-13D11C14FA2A}" type="presParOf" srcId="{774BF081-D4B1-4364-846B-C7B5A2EB5E73}" destId="{5040645F-CC7D-4353-A8F9-2ED6623B0CC8}" srcOrd="1" destOrd="0" presId="urn:microsoft.com/office/officeart/2005/8/layout/list1"/>
    <dgm:cxn modelId="{CEE3DEE9-B89E-4B46-A3B1-75AF967AC23C}" type="presParOf" srcId="{89597A43-40CE-43CA-B1B7-EC05299C121A}" destId="{22C873F6-BAE6-4442-ADB7-104BA3841688}" srcOrd="9" destOrd="0" presId="urn:microsoft.com/office/officeart/2005/8/layout/list1"/>
    <dgm:cxn modelId="{FE925DBA-674A-4431-BBE7-F66D32BAD119}" type="presParOf" srcId="{89597A43-40CE-43CA-B1B7-EC05299C121A}" destId="{0710F6EC-5E5C-45BE-A1FE-D192D2656733}" srcOrd="10" destOrd="0" presId="urn:microsoft.com/office/officeart/2005/8/layout/list1"/>
    <dgm:cxn modelId="{C1B0908F-8B91-4EAB-A689-4712C54EE2E0}" type="presParOf" srcId="{89597A43-40CE-43CA-B1B7-EC05299C121A}" destId="{CF40FA3E-0770-4195-8266-B61974CA051A}" srcOrd="11" destOrd="0" presId="urn:microsoft.com/office/officeart/2005/8/layout/list1"/>
    <dgm:cxn modelId="{DE732377-15DE-4872-B4A9-8D9DFE8EE612}" type="presParOf" srcId="{89597A43-40CE-43CA-B1B7-EC05299C121A}" destId="{F6D447F5-2F4C-4BF9-8CC0-EEE42C343B67}" srcOrd="12" destOrd="0" presId="urn:microsoft.com/office/officeart/2005/8/layout/list1"/>
    <dgm:cxn modelId="{D78B4657-1351-414A-927D-53B550768C54}" type="presParOf" srcId="{F6D447F5-2F4C-4BF9-8CC0-EEE42C343B67}" destId="{2BA88415-4738-4DCB-8C78-0F39398DCCFC}" srcOrd="0" destOrd="0" presId="urn:microsoft.com/office/officeart/2005/8/layout/list1"/>
    <dgm:cxn modelId="{0393E814-B25C-4DC1-B89A-298365FF4BA3}" type="presParOf" srcId="{F6D447F5-2F4C-4BF9-8CC0-EEE42C343B67}" destId="{33524B8B-E654-4BC8-B8C9-207C59A51367}" srcOrd="1" destOrd="0" presId="urn:microsoft.com/office/officeart/2005/8/layout/list1"/>
    <dgm:cxn modelId="{8252BC8D-D404-42FD-BEEC-FE0F826F3F30}" type="presParOf" srcId="{89597A43-40CE-43CA-B1B7-EC05299C121A}" destId="{18BD7E37-CD06-4DB4-8F14-241809E32E3C}" srcOrd="13" destOrd="0" presId="urn:microsoft.com/office/officeart/2005/8/layout/list1"/>
    <dgm:cxn modelId="{913A5F75-F2BC-4503-9A39-71F7BE0AA496}" type="presParOf" srcId="{89597A43-40CE-43CA-B1B7-EC05299C121A}" destId="{291F8B21-E9E0-40E8-8314-731AC2DE9D12}" srcOrd="14" destOrd="0" presId="urn:microsoft.com/office/officeart/2005/8/layout/list1"/>
    <dgm:cxn modelId="{63FB561F-35E2-4BBF-9697-88AA0E0041B3}" type="presParOf" srcId="{89597A43-40CE-43CA-B1B7-EC05299C121A}" destId="{06B561DA-7B02-414A-97ED-F69342D76B0A}" srcOrd="15" destOrd="0" presId="urn:microsoft.com/office/officeart/2005/8/layout/list1"/>
    <dgm:cxn modelId="{458597E3-7585-428D-9154-BB60E8544AE4}" type="presParOf" srcId="{89597A43-40CE-43CA-B1B7-EC05299C121A}" destId="{FC071F90-9AA9-473C-8529-C34CA7DECC75}" srcOrd="16" destOrd="0" presId="urn:microsoft.com/office/officeart/2005/8/layout/list1"/>
    <dgm:cxn modelId="{E236BC30-8090-420A-9A72-4224319489F9}" type="presParOf" srcId="{FC071F90-9AA9-473C-8529-C34CA7DECC75}" destId="{28F2AAF1-AD9C-49BA-B04A-3A54E7122EFB}" srcOrd="0" destOrd="0" presId="urn:microsoft.com/office/officeart/2005/8/layout/list1"/>
    <dgm:cxn modelId="{FC86512E-4415-4DEA-8391-AA5770AC80BA}" type="presParOf" srcId="{FC071F90-9AA9-473C-8529-C34CA7DECC75}" destId="{132FEFF3-8AEE-4166-A72B-451DBB4576BF}" srcOrd="1" destOrd="0" presId="urn:microsoft.com/office/officeart/2005/8/layout/list1"/>
    <dgm:cxn modelId="{B51A18E7-7C6A-41CB-993D-2BD4189D0AAD}" type="presParOf" srcId="{89597A43-40CE-43CA-B1B7-EC05299C121A}" destId="{5F941D21-7ABA-4628-8FFC-3CAF1BD6DA35}" srcOrd="17" destOrd="0" presId="urn:microsoft.com/office/officeart/2005/8/layout/list1"/>
    <dgm:cxn modelId="{FE8D5A1D-35BE-440C-99A8-AA6E68710A9E}" type="presParOf" srcId="{89597A43-40CE-43CA-B1B7-EC05299C121A}" destId="{D392B29A-2A8F-42D0-9E5A-39F9C334D9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FB8217-9BA5-4E23-99A9-9582BAD8A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9E6AF6-7DAB-4F26-84FE-5C5F45CFA75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№ 1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E3C7C74A-7421-46AD-B3D5-744FDB238774}" type="parTrans" cxnId="{F846B1D8-1D3A-497E-B3D8-6F7126AF1DCA}">
      <dgm:prSet/>
      <dgm:spPr/>
      <dgm:t>
        <a:bodyPr/>
        <a:lstStyle/>
        <a:p>
          <a:endParaRPr lang="uk-UA"/>
        </a:p>
      </dgm:t>
    </dgm:pt>
    <dgm:pt modelId="{EFCEB441-3A90-49EF-88AF-8ADFE3C73BA3}" type="sibTrans" cxnId="{F846B1D8-1D3A-497E-B3D8-6F7126AF1DCA}">
      <dgm:prSet/>
      <dgm:spPr/>
      <dgm:t>
        <a:bodyPr/>
        <a:lstStyle/>
        <a:p>
          <a:endParaRPr lang="uk-UA"/>
        </a:p>
      </dgm:t>
    </dgm:pt>
    <dgm:pt modelId="{85A8518C-40D3-4BAD-AA17-6C245C618899}">
      <dgm:prSet phldrT="[Текст]" custT="1"/>
      <dgm:spPr/>
      <dgm:t>
        <a:bodyPr/>
        <a:lstStyle/>
        <a:p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49AE328B-D310-46EC-BB3F-7FFFAFBED1DA}" type="parTrans" cxnId="{1C25EA3D-E96C-42DE-9F8F-541353C43C33}">
      <dgm:prSet/>
      <dgm:spPr/>
      <dgm:t>
        <a:bodyPr/>
        <a:lstStyle/>
        <a:p>
          <a:endParaRPr lang="uk-UA"/>
        </a:p>
      </dgm:t>
    </dgm:pt>
    <dgm:pt modelId="{4423BF64-7099-4130-AEB4-A517633C6DED}" type="sibTrans" cxnId="{1C25EA3D-E96C-42DE-9F8F-541353C43C33}">
      <dgm:prSet/>
      <dgm:spPr/>
      <dgm:t>
        <a:bodyPr/>
        <a:lstStyle/>
        <a:p>
          <a:endParaRPr lang="uk-UA"/>
        </a:p>
      </dgm:t>
    </dgm:pt>
    <dgm:pt modelId="{78939FA0-3B8F-46FF-816A-F353B3E0ABA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№ 2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AD7FD5A0-3468-4E06-996B-034E80397220}" type="parTrans" cxnId="{D824E2DB-B7CC-4CAC-A6CC-0406DDC231EB}">
      <dgm:prSet/>
      <dgm:spPr/>
      <dgm:t>
        <a:bodyPr/>
        <a:lstStyle/>
        <a:p>
          <a:endParaRPr lang="uk-UA"/>
        </a:p>
      </dgm:t>
    </dgm:pt>
    <dgm:pt modelId="{22D71A44-E169-4A6B-BC8C-AD158C68C895}" type="sibTrans" cxnId="{D824E2DB-B7CC-4CAC-A6CC-0406DDC231EB}">
      <dgm:prSet/>
      <dgm:spPr/>
      <dgm:t>
        <a:bodyPr/>
        <a:lstStyle/>
        <a:p>
          <a:endParaRPr lang="uk-UA"/>
        </a:p>
      </dgm:t>
    </dgm:pt>
    <dgm:pt modelId="{E0659907-3E5D-4314-A0BA-47F4B62FB272}">
      <dgm:prSet phldrT="[Текст]" custT="1"/>
      <dgm:spPr/>
      <dgm:t>
        <a:bodyPr/>
        <a:lstStyle/>
        <a:p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8D5A73A3-239B-4F12-9A85-8AD69AF50DA5}" type="parTrans" cxnId="{BE3BA75C-D7B0-40E5-B7E0-2276A0A86A69}">
      <dgm:prSet/>
      <dgm:spPr/>
      <dgm:t>
        <a:bodyPr/>
        <a:lstStyle/>
        <a:p>
          <a:endParaRPr lang="uk-UA"/>
        </a:p>
      </dgm:t>
    </dgm:pt>
    <dgm:pt modelId="{A866841D-D55D-4E48-A428-C41D25A60327}" type="sibTrans" cxnId="{BE3BA75C-D7B0-40E5-B7E0-2276A0A86A69}">
      <dgm:prSet/>
      <dgm:spPr/>
      <dgm:t>
        <a:bodyPr/>
        <a:lstStyle/>
        <a:p>
          <a:endParaRPr lang="uk-UA"/>
        </a:p>
      </dgm:t>
    </dgm:pt>
    <dgm:pt modelId="{CD9DF71A-1795-4D97-B57A-1ED99B869E58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№ 3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E1FF7042-9B61-4FF8-9E66-3D8A9E63BABF}" type="parTrans" cxnId="{E3C69C73-DE45-4B09-9385-7DD49771BCB0}">
      <dgm:prSet/>
      <dgm:spPr/>
      <dgm:t>
        <a:bodyPr/>
        <a:lstStyle/>
        <a:p>
          <a:endParaRPr lang="uk-UA"/>
        </a:p>
      </dgm:t>
    </dgm:pt>
    <dgm:pt modelId="{4B92373D-249C-4CA3-8F84-5668ECD674BB}" type="sibTrans" cxnId="{E3C69C73-DE45-4B09-9385-7DD49771BCB0}">
      <dgm:prSet/>
      <dgm:spPr/>
      <dgm:t>
        <a:bodyPr/>
        <a:lstStyle/>
        <a:p>
          <a:endParaRPr lang="uk-UA"/>
        </a:p>
      </dgm:t>
    </dgm:pt>
    <dgm:pt modelId="{0F943A2B-2B0A-4557-8757-9DA32A27A903}">
      <dgm:prSet phldrT="[Текст]" custT="1"/>
      <dgm:spPr/>
      <dgm:t>
        <a:bodyPr/>
        <a:lstStyle/>
        <a:p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6B660407-5D29-4E02-B21B-087486BA77ED}" type="parTrans" cxnId="{422BCB0E-DB46-44C9-906E-76259BDA6CA0}">
      <dgm:prSet/>
      <dgm:spPr/>
      <dgm:t>
        <a:bodyPr/>
        <a:lstStyle/>
        <a:p>
          <a:endParaRPr lang="uk-UA"/>
        </a:p>
      </dgm:t>
    </dgm:pt>
    <dgm:pt modelId="{C6BB0CEC-E987-4B64-8DB3-C40A9324954B}" type="sibTrans" cxnId="{422BCB0E-DB46-44C9-906E-76259BDA6CA0}">
      <dgm:prSet/>
      <dgm:spPr/>
      <dgm:t>
        <a:bodyPr/>
        <a:lstStyle/>
        <a:p>
          <a:endParaRPr lang="uk-UA"/>
        </a:p>
      </dgm:t>
    </dgm:pt>
    <dgm:pt modelId="{DF9EB8EA-FBA7-4E01-A4A1-417602450A5D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Підсумки навчальних досягнень та виховної роботи за І семестр.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A51DC2B-96E3-421C-9922-54309A4B2833}" type="parTrans" cxnId="{17191D66-7AF2-40E4-9F64-829CC7A240F5}">
      <dgm:prSet/>
      <dgm:spPr/>
      <dgm:t>
        <a:bodyPr/>
        <a:lstStyle/>
        <a:p>
          <a:endParaRPr lang="ru-RU"/>
        </a:p>
      </dgm:t>
    </dgm:pt>
    <dgm:pt modelId="{D764115B-825F-4B88-A736-4F920A51D018}" type="sibTrans" cxnId="{17191D66-7AF2-40E4-9F64-829CC7A240F5}">
      <dgm:prSet/>
      <dgm:spPr/>
      <dgm:t>
        <a:bodyPr/>
        <a:lstStyle/>
        <a:p>
          <a:endParaRPr lang="ru-RU"/>
        </a:p>
      </dgm:t>
    </dgm:pt>
    <dgm:pt modelId="{721FB52C-D955-4AF3-BC04-9D3DD27A5686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Адаптація першокласників до шкільного життя. Результати моніторингу.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E74A103-18D2-4C0D-964C-AE768D34AD70}" type="parTrans" cxnId="{57AFBCD7-52C2-416A-8029-2872A40717FC}">
      <dgm:prSet/>
      <dgm:spPr/>
      <dgm:t>
        <a:bodyPr/>
        <a:lstStyle/>
        <a:p>
          <a:endParaRPr lang="ru-RU"/>
        </a:p>
      </dgm:t>
    </dgm:pt>
    <dgm:pt modelId="{AAC8C318-316C-475D-941D-6E075B4FA04E}" type="sibTrans" cxnId="{57AFBCD7-52C2-416A-8029-2872A40717FC}">
      <dgm:prSet/>
      <dgm:spPr/>
      <dgm:t>
        <a:bodyPr/>
        <a:lstStyle/>
        <a:p>
          <a:endParaRPr lang="ru-RU"/>
        </a:p>
      </dgm:t>
    </dgm:pt>
    <dgm:pt modelId="{577D6F1A-59F2-4244-9D6B-0EAF9DE49528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Складання плану роботи по здійсненню послідовності вікових груп учнів в 2014році.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DD6752-2632-421E-89AA-29883E825653}" type="parTrans" cxnId="{3780F183-19F2-4AAD-A58F-A1BE948FA062}">
      <dgm:prSet/>
      <dgm:spPr/>
      <dgm:t>
        <a:bodyPr/>
        <a:lstStyle/>
        <a:p>
          <a:endParaRPr lang="ru-RU"/>
        </a:p>
      </dgm:t>
    </dgm:pt>
    <dgm:pt modelId="{DC4D139C-1D68-4304-965E-621406A648F5}" type="sibTrans" cxnId="{3780F183-19F2-4AAD-A58F-A1BE948FA062}">
      <dgm:prSet/>
      <dgm:spPr/>
      <dgm:t>
        <a:bodyPr/>
        <a:lstStyle/>
        <a:p>
          <a:endParaRPr lang="ru-RU"/>
        </a:p>
      </dgm:t>
    </dgm:pt>
    <dgm:pt modelId="{AE3227D4-9085-4995-864C-A4F1F2EA7524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Аналіз роботи </a:t>
          </a:r>
          <a:r>
            <a:rPr lang="uk-UA" sz="1400" dirty="0" err="1" smtClean="0">
              <a:latin typeface="Times New Roman" pitchFamily="18" charset="0"/>
              <a:cs typeface="Times New Roman" pitchFamily="18" charset="0"/>
            </a:rPr>
            <a:t>методоб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єднання за минулий рік та обговорення і затвердження плану роботи на 2014 рік.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568C2966-A80E-43BC-83D4-F4511BB3B84F}" type="parTrans" cxnId="{0EFC39D7-5490-4DE6-B312-E90954D5E308}">
      <dgm:prSet/>
      <dgm:spPr/>
      <dgm:t>
        <a:bodyPr/>
        <a:lstStyle/>
        <a:p>
          <a:endParaRPr lang="ru-RU"/>
        </a:p>
      </dgm:t>
    </dgm:pt>
    <dgm:pt modelId="{E9C26A08-CD8C-4802-B41D-5E828D416E03}" type="sibTrans" cxnId="{0EFC39D7-5490-4DE6-B312-E90954D5E308}">
      <dgm:prSet/>
      <dgm:spPr/>
      <dgm:t>
        <a:bodyPr/>
        <a:lstStyle/>
        <a:p>
          <a:endParaRPr lang="ru-RU"/>
        </a:p>
      </dgm:t>
    </dgm:pt>
    <dgm:pt modelId="{00FFB2F8-86AF-4387-ADC8-425E2B42CCD7}">
      <dgm:prSet custT="1"/>
      <dgm:spPr/>
      <dgm:t>
        <a:bodyPr/>
        <a:lstStyle/>
        <a:p>
          <a:r>
            <a:rPr lang="uk-UA" sz="1400" dirty="0" smtClean="0">
              <a:latin typeface="Times New Roman" pitchFamily="18" charset="0"/>
              <a:cs typeface="Times New Roman" pitchFamily="18" charset="0"/>
            </a:rPr>
            <a:t>Ознайомлення з новинками методичної літератури.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1226929-7C0B-461F-ABB7-45BA31A2105D}" type="parTrans" cxnId="{4DCFB290-A102-4B14-B7B5-D15DF7289201}">
      <dgm:prSet/>
      <dgm:spPr/>
      <dgm:t>
        <a:bodyPr/>
        <a:lstStyle/>
        <a:p>
          <a:endParaRPr lang="ru-RU"/>
        </a:p>
      </dgm:t>
    </dgm:pt>
    <dgm:pt modelId="{A49955AC-9AB6-4EEB-B355-578BDA5E0EB9}" type="sibTrans" cxnId="{4DCFB290-A102-4B14-B7B5-D15DF7289201}">
      <dgm:prSet/>
      <dgm:spPr/>
      <dgm:t>
        <a:bodyPr/>
        <a:lstStyle/>
        <a:p>
          <a:endParaRPr lang="ru-RU"/>
        </a:p>
      </dgm:t>
    </dgm:pt>
    <dgm:pt modelId="{2CA63239-1362-41C4-843E-BB6F63E651C6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7A41045-82F4-4825-B264-4CA4E3B80075}" type="parTrans" cxnId="{ECB179E2-A9F6-434F-9ED7-36EB81EBED18}">
      <dgm:prSet/>
      <dgm:spPr/>
      <dgm:t>
        <a:bodyPr/>
        <a:lstStyle/>
        <a:p>
          <a:endParaRPr lang="ru-RU"/>
        </a:p>
      </dgm:t>
    </dgm:pt>
    <dgm:pt modelId="{C0EC29BC-E5F1-43B2-A076-110E3528D9C0}" type="sibTrans" cxnId="{ECB179E2-A9F6-434F-9ED7-36EB81EBED18}">
      <dgm:prSet/>
      <dgm:spPr/>
      <dgm:t>
        <a:bodyPr/>
        <a:lstStyle/>
        <a:p>
          <a:endParaRPr lang="ru-RU"/>
        </a:p>
      </dgm:t>
    </dgm:pt>
    <dgm:pt modelId="{825800D4-D625-4AC1-B54C-9D3F8BD02FBB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Презентація «Розвиток пізнавальних інтересів учнів початкових класів»                                 </a:t>
          </a:r>
        </a:p>
      </dgm:t>
    </dgm:pt>
    <dgm:pt modelId="{F65C8B6B-F2D8-4AFB-97B9-2950B4113D3B}" type="parTrans" cxnId="{F30072E9-D6AA-49CE-9C7B-067389B7F30F}">
      <dgm:prSet/>
      <dgm:spPr/>
      <dgm:t>
        <a:bodyPr/>
        <a:lstStyle/>
        <a:p>
          <a:endParaRPr lang="ru-RU"/>
        </a:p>
      </dgm:t>
    </dgm:pt>
    <dgm:pt modelId="{7FDAA94C-8379-47BC-8747-378EB071B625}" type="sibTrans" cxnId="{F30072E9-D6AA-49CE-9C7B-067389B7F30F}">
      <dgm:prSet/>
      <dgm:spPr/>
      <dgm:t>
        <a:bodyPr/>
        <a:lstStyle/>
        <a:p>
          <a:endParaRPr lang="ru-RU"/>
        </a:p>
      </dgm:t>
    </dgm:pt>
    <dgm:pt modelId="{D6392B60-5C39-4997-BD0D-3C3717D0109D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Тренінг «Співпраця вчителя і учнів на уроці».</a:t>
          </a:r>
        </a:p>
      </dgm:t>
    </dgm:pt>
    <dgm:pt modelId="{B0BC45F4-B18C-4AD0-B837-4E6300A752E1}" type="parTrans" cxnId="{DCD8F22F-1F92-47D8-93E2-9E9B463EB0A5}">
      <dgm:prSet/>
      <dgm:spPr/>
      <dgm:t>
        <a:bodyPr/>
        <a:lstStyle/>
        <a:p>
          <a:endParaRPr lang="ru-RU"/>
        </a:p>
      </dgm:t>
    </dgm:pt>
    <dgm:pt modelId="{2C8A8B8C-A7A4-441D-A618-CFFC9FDE3038}" type="sibTrans" cxnId="{DCD8F22F-1F92-47D8-93E2-9E9B463EB0A5}">
      <dgm:prSet/>
      <dgm:spPr/>
      <dgm:t>
        <a:bodyPr/>
        <a:lstStyle/>
        <a:p>
          <a:endParaRPr lang="ru-RU"/>
        </a:p>
      </dgm:t>
    </dgm:pt>
    <dgm:pt modelId="{FB3A6DB5-FA93-4F5A-BB17-E5EA40FD3AC1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Підсумки атестації вчителів .</a:t>
          </a:r>
        </a:p>
      </dgm:t>
    </dgm:pt>
    <dgm:pt modelId="{CB363A5D-FACD-4DD8-8FE3-C8783CABB65C}" type="parTrans" cxnId="{797918A5-2087-4909-8DAE-C99E9CBAF5BF}">
      <dgm:prSet/>
      <dgm:spPr/>
      <dgm:t>
        <a:bodyPr/>
        <a:lstStyle/>
        <a:p>
          <a:endParaRPr lang="ru-RU"/>
        </a:p>
      </dgm:t>
    </dgm:pt>
    <dgm:pt modelId="{B7530F85-82E2-4989-AB25-4B18F670F1D4}" type="sibTrans" cxnId="{797918A5-2087-4909-8DAE-C99E9CBAF5BF}">
      <dgm:prSet/>
      <dgm:spPr/>
      <dgm:t>
        <a:bodyPr/>
        <a:lstStyle/>
        <a:p>
          <a:endParaRPr lang="ru-RU"/>
        </a:p>
      </dgm:t>
    </dgm:pt>
    <dgm:pt modelId="{FE272BD4-2778-454B-9D26-A0AC0D4C0C13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Ознайомлення з новинками педагогічної літератури:</a:t>
          </a:r>
        </a:p>
      </dgm:t>
    </dgm:pt>
    <dgm:pt modelId="{FB45C553-0566-4A44-82C9-E71CA1F2F81C}" type="parTrans" cxnId="{D56BBA51-A5AA-4711-9B08-AD664AF2C99D}">
      <dgm:prSet/>
      <dgm:spPr/>
      <dgm:t>
        <a:bodyPr/>
        <a:lstStyle/>
        <a:p>
          <a:endParaRPr lang="ru-RU"/>
        </a:p>
      </dgm:t>
    </dgm:pt>
    <dgm:pt modelId="{067574ED-BB6D-441A-BD1B-CE66FD9F16DC}" type="sibTrans" cxnId="{D56BBA51-A5AA-4711-9B08-AD664AF2C99D}">
      <dgm:prSet/>
      <dgm:spPr/>
      <dgm:t>
        <a:bodyPr/>
        <a:lstStyle/>
        <a:p>
          <a:endParaRPr lang="ru-RU"/>
        </a:p>
      </dgm:t>
    </dgm:pt>
    <dgm:pt modelId="{E3A82E71-E9EA-48C3-9E43-2960BC109BC3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 І.В.Родигіна «Компетентнісний вимір сучасної освіти в контексті впровадження нових державних стандартів: предметні компетентності».</a:t>
          </a:r>
        </a:p>
      </dgm:t>
    </dgm:pt>
    <dgm:pt modelId="{A88D2536-E359-44EA-AB2F-BFA4471C6FE8}" type="parTrans" cxnId="{C0B12A38-77F6-465A-B7EA-27D9C3CDDBE9}">
      <dgm:prSet/>
      <dgm:spPr/>
      <dgm:t>
        <a:bodyPr/>
        <a:lstStyle/>
        <a:p>
          <a:endParaRPr lang="ru-RU"/>
        </a:p>
      </dgm:t>
    </dgm:pt>
    <dgm:pt modelId="{7A806E63-63CF-4D28-B624-70350B296B94}" type="sibTrans" cxnId="{C0B12A38-77F6-465A-B7EA-27D9C3CDDBE9}">
      <dgm:prSet/>
      <dgm:spPr/>
      <dgm:t>
        <a:bodyPr/>
        <a:lstStyle/>
        <a:p>
          <a:endParaRPr lang="ru-RU"/>
        </a:p>
      </dgm:t>
    </dgm:pt>
    <dgm:pt modelId="{DC253AC1-1E89-430C-9FDC-11D6EB3A1AA5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2460B10-2C02-47B1-8B49-959F438109A1}" type="parTrans" cxnId="{1BFFDF39-613A-460C-8F95-7C86D7F79ED0}">
      <dgm:prSet/>
      <dgm:spPr/>
      <dgm:t>
        <a:bodyPr/>
        <a:lstStyle/>
        <a:p>
          <a:endParaRPr lang="ru-RU"/>
        </a:p>
      </dgm:t>
    </dgm:pt>
    <dgm:pt modelId="{26028AD9-B7E7-4B81-B93D-90D626D5BC5F}" type="sibTrans" cxnId="{1BFFDF39-613A-460C-8F95-7C86D7F79ED0}">
      <dgm:prSet/>
      <dgm:spPr/>
      <dgm:t>
        <a:bodyPr/>
        <a:lstStyle/>
        <a:p>
          <a:endParaRPr lang="ru-RU"/>
        </a:p>
      </dgm:t>
    </dgm:pt>
    <dgm:pt modelId="{09AD9212-BF2D-4DA4-ACDA-1AA9400922E3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74FF19A-A2C2-4ADF-961B-49336BF0A9BB}" type="parTrans" cxnId="{0CE710C6-8C08-4B0F-AEB3-CAB921E96243}">
      <dgm:prSet/>
      <dgm:spPr/>
      <dgm:t>
        <a:bodyPr/>
        <a:lstStyle/>
        <a:p>
          <a:endParaRPr lang="ru-RU"/>
        </a:p>
      </dgm:t>
    </dgm:pt>
    <dgm:pt modelId="{5A18783E-5ED6-497B-8F58-7B72D555773E}" type="sibTrans" cxnId="{0CE710C6-8C08-4B0F-AEB3-CAB921E96243}">
      <dgm:prSet/>
      <dgm:spPr/>
      <dgm:t>
        <a:bodyPr/>
        <a:lstStyle/>
        <a:p>
          <a:endParaRPr lang="ru-RU"/>
        </a:p>
      </dgm:t>
    </dgm:pt>
    <dgm:pt modelId="{AAB513EC-8630-4755-82F1-02A366749AD0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3416100F-4178-493B-ABFD-7551CD31910A}" type="parTrans" cxnId="{D964F529-C29B-4A14-AE29-E5D5AE93EA93}">
      <dgm:prSet/>
      <dgm:spPr/>
      <dgm:t>
        <a:bodyPr/>
        <a:lstStyle/>
        <a:p>
          <a:endParaRPr lang="ru-RU"/>
        </a:p>
      </dgm:t>
    </dgm:pt>
    <dgm:pt modelId="{CAC8DC1E-DCF0-4829-9E63-ECBD7B4C9A90}" type="sibTrans" cxnId="{D964F529-C29B-4A14-AE29-E5D5AE93EA93}">
      <dgm:prSet/>
      <dgm:spPr/>
      <dgm:t>
        <a:bodyPr/>
        <a:lstStyle/>
        <a:p>
          <a:endParaRPr lang="ru-RU"/>
        </a:p>
      </dgm:t>
    </dgm:pt>
    <dgm:pt modelId="{C46C0DAB-13D0-4407-AFE4-EDB27DA41067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67C8AE2-0D89-40AF-828B-39FED54CBB17}" type="parTrans" cxnId="{4105DC0B-8221-4D65-A448-2FEC17820BCC}">
      <dgm:prSet/>
      <dgm:spPr/>
      <dgm:t>
        <a:bodyPr/>
        <a:lstStyle/>
        <a:p>
          <a:endParaRPr lang="ru-RU"/>
        </a:p>
      </dgm:t>
    </dgm:pt>
    <dgm:pt modelId="{C4E886FE-454A-40C6-9BCB-9D148EC86563}" type="sibTrans" cxnId="{4105DC0B-8221-4D65-A448-2FEC17820BCC}">
      <dgm:prSet/>
      <dgm:spPr/>
      <dgm:t>
        <a:bodyPr/>
        <a:lstStyle/>
        <a:p>
          <a:endParaRPr lang="ru-RU"/>
        </a:p>
      </dgm:t>
    </dgm:pt>
    <dgm:pt modelId="{8F26ED3C-BE75-4396-A1F6-C281D78C2FE4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Лекція «Розвиток обдарованості дітей»</a:t>
          </a:r>
        </a:p>
      </dgm:t>
    </dgm:pt>
    <dgm:pt modelId="{0CFFF796-DCF5-4D52-AC8E-C78BDD4E41A3}" type="parTrans" cxnId="{D7443AFB-1595-4325-AD95-52DBA1635BAF}">
      <dgm:prSet/>
      <dgm:spPr/>
      <dgm:t>
        <a:bodyPr/>
        <a:lstStyle/>
        <a:p>
          <a:endParaRPr lang="ru-RU"/>
        </a:p>
      </dgm:t>
    </dgm:pt>
    <dgm:pt modelId="{12F543DD-30FD-4041-9531-7F181819B08B}" type="sibTrans" cxnId="{D7443AFB-1595-4325-AD95-52DBA1635BAF}">
      <dgm:prSet/>
      <dgm:spPr/>
      <dgm:t>
        <a:bodyPr/>
        <a:lstStyle/>
        <a:p>
          <a:endParaRPr lang="ru-RU"/>
        </a:p>
      </dgm:t>
    </dgm:pt>
    <dgm:pt modelId="{73A06FA1-EBCE-45F3-BCA7-E85D7F6F7341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Аналіз роботи з обдарованими дітьми.</a:t>
          </a:r>
        </a:p>
      </dgm:t>
    </dgm:pt>
    <dgm:pt modelId="{E22BE261-8B4E-44FC-B513-02601FAAECB2}" type="parTrans" cxnId="{8D559AA8-D601-4B70-AC49-A1A54FE2C9AA}">
      <dgm:prSet/>
      <dgm:spPr/>
      <dgm:t>
        <a:bodyPr/>
        <a:lstStyle/>
        <a:p>
          <a:endParaRPr lang="ru-RU"/>
        </a:p>
      </dgm:t>
    </dgm:pt>
    <dgm:pt modelId="{22CCEF42-4173-408F-A2F4-47781182AAE8}" type="sibTrans" cxnId="{8D559AA8-D601-4B70-AC49-A1A54FE2C9AA}">
      <dgm:prSet/>
      <dgm:spPr/>
      <dgm:t>
        <a:bodyPr/>
        <a:lstStyle/>
        <a:p>
          <a:endParaRPr lang="ru-RU"/>
        </a:p>
      </dgm:t>
    </dgm:pt>
    <dgm:pt modelId="{265D57A1-E736-42DD-A481-1B1CA719EF9B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Аналіз результатів ДПА та підсумки перевірки техніки читання. </a:t>
          </a:r>
        </a:p>
      </dgm:t>
    </dgm:pt>
    <dgm:pt modelId="{AFE9C8FE-973A-45D0-A7FC-54B3FEC89B4B}" type="parTrans" cxnId="{6952AD9A-30B0-4903-A6CD-4A7B3BBE4FE1}">
      <dgm:prSet/>
      <dgm:spPr/>
      <dgm:t>
        <a:bodyPr/>
        <a:lstStyle/>
        <a:p>
          <a:endParaRPr lang="ru-RU"/>
        </a:p>
      </dgm:t>
    </dgm:pt>
    <dgm:pt modelId="{6632AD79-DFA3-4339-AE4F-4CAD2C65F23C}" type="sibTrans" cxnId="{6952AD9A-30B0-4903-A6CD-4A7B3BBE4FE1}">
      <dgm:prSet/>
      <dgm:spPr/>
      <dgm:t>
        <a:bodyPr/>
        <a:lstStyle/>
        <a:p>
          <a:endParaRPr lang="ru-RU"/>
        </a:p>
      </dgm:t>
    </dgm:pt>
    <dgm:pt modelId="{C649B038-829C-448A-A5DB-F22E266DD00C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Наступність і перспективність у навчанні учнів при переході до 1(5) класу школи.</a:t>
          </a:r>
        </a:p>
      </dgm:t>
    </dgm:pt>
    <dgm:pt modelId="{ECEA3BB5-D32E-4F9D-8D53-62736F5106E3}" type="parTrans" cxnId="{6387F6E2-13AE-46B3-95EE-D735E0C779C9}">
      <dgm:prSet/>
      <dgm:spPr/>
      <dgm:t>
        <a:bodyPr/>
        <a:lstStyle/>
        <a:p>
          <a:endParaRPr lang="ru-RU"/>
        </a:p>
      </dgm:t>
    </dgm:pt>
    <dgm:pt modelId="{37B96800-DDFA-4616-9DBF-6494F00AEFDA}" type="sibTrans" cxnId="{6387F6E2-13AE-46B3-95EE-D735E0C779C9}">
      <dgm:prSet/>
      <dgm:spPr/>
      <dgm:t>
        <a:bodyPr/>
        <a:lstStyle/>
        <a:p>
          <a:endParaRPr lang="ru-RU"/>
        </a:p>
      </dgm:t>
    </dgm:pt>
    <dgm:pt modelId="{02FB990D-4347-4BE8-BED4-5BB579B6F309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Ознайомлення з новинками педагогічної літератури:</a:t>
          </a:r>
        </a:p>
      </dgm:t>
    </dgm:pt>
    <dgm:pt modelId="{307D9713-24F5-44A4-8CDD-7770EEB95DE5}" type="parTrans" cxnId="{0523579B-A8F5-430D-8F1B-1443CA6835E2}">
      <dgm:prSet/>
      <dgm:spPr/>
      <dgm:t>
        <a:bodyPr/>
        <a:lstStyle/>
        <a:p>
          <a:endParaRPr lang="ru-RU"/>
        </a:p>
      </dgm:t>
    </dgm:pt>
    <dgm:pt modelId="{A51DB81A-7A97-4CFF-8830-37C9C29AA212}" type="sibTrans" cxnId="{0523579B-A8F5-430D-8F1B-1443CA6835E2}">
      <dgm:prSet/>
      <dgm:spPr/>
      <dgm:t>
        <a:bodyPr/>
        <a:lstStyle/>
        <a:p>
          <a:endParaRPr lang="ru-RU"/>
        </a:p>
      </dgm:t>
    </dgm:pt>
    <dgm:pt modelId="{57370015-07E3-4D9F-8E1D-E74ACFC17047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О.Я.Савченко «Дидактика сучасної освіти».   </a:t>
          </a:r>
        </a:p>
      </dgm:t>
    </dgm:pt>
    <dgm:pt modelId="{6DBD7BC7-4618-4456-9D6A-1079C62B4EE7}" type="parTrans" cxnId="{75D9386B-37D8-4D1E-85A5-4DDF07A987C6}">
      <dgm:prSet/>
      <dgm:spPr/>
      <dgm:t>
        <a:bodyPr/>
        <a:lstStyle/>
        <a:p>
          <a:endParaRPr lang="ru-RU"/>
        </a:p>
      </dgm:t>
    </dgm:pt>
    <dgm:pt modelId="{38C1A49F-25E6-40CF-B8D8-1B0A1BFCC406}" type="sibTrans" cxnId="{75D9386B-37D8-4D1E-85A5-4DDF07A987C6}">
      <dgm:prSet/>
      <dgm:spPr/>
      <dgm:t>
        <a:bodyPr/>
        <a:lstStyle/>
        <a:p>
          <a:endParaRPr lang="ru-RU"/>
        </a:p>
      </dgm:t>
    </dgm:pt>
    <dgm:pt modelId="{ADD6ABE6-D37F-4C3C-BD84-3313A55E5460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B246EAC5-956C-4DE0-A468-95693ED1F778}" type="parTrans" cxnId="{71AA0502-FF6B-4248-B1FE-01C40C6AFF0B}">
      <dgm:prSet/>
      <dgm:spPr/>
      <dgm:t>
        <a:bodyPr/>
        <a:lstStyle/>
        <a:p>
          <a:endParaRPr lang="ru-RU"/>
        </a:p>
      </dgm:t>
    </dgm:pt>
    <dgm:pt modelId="{3DB1EB6D-0F25-4D69-9264-6DC672D1C8E9}" type="sibTrans" cxnId="{71AA0502-FF6B-4248-B1FE-01C40C6AFF0B}">
      <dgm:prSet/>
      <dgm:spPr/>
      <dgm:t>
        <a:bodyPr/>
        <a:lstStyle/>
        <a:p>
          <a:endParaRPr lang="ru-RU"/>
        </a:p>
      </dgm:t>
    </dgm:pt>
    <dgm:pt modelId="{F4B1159E-50D0-4330-B997-88B6FC0FBD8B}" type="pres">
      <dgm:prSet presAssocID="{94FB8217-9BA5-4E23-99A9-9582BAD8A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58EB2-6020-463B-9806-F1F7F82291C8}" type="pres">
      <dgm:prSet presAssocID="{AA9E6AF6-7DAB-4F26-84FE-5C5F45CFA75E}" presName="composite" presStyleCnt="0"/>
      <dgm:spPr/>
    </dgm:pt>
    <dgm:pt modelId="{4D0EE870-99BB-424A-A75B-77A4709EAC8F}" type="pres">
      <dgm:prSet presAssocID="{AA9E6AF6-7DAB-4F26-84FE-5C5F45CFA75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BEC54-2EC1-4991-8DBF-17904E372604}" type="pres">
      <dgm:prSet presAssocID="{AA9E6AF6-7DAB-4F26-84FE-5C5F45CFA75E}" presName="descendantText" presStyleLbl="alignAcc1" presStyleIdx="0" presStyleCnt="3" custScaleY="113865" custLinFactNeighborX="-467" custLinFactNeighborY="42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6D5A33-3237-474E-885A-FBA22B7EDF3E}" type="pres">
      <dgm:prSet presAssocID="{EFCEB441-3A90-49EF-88AF-8ADFE3C73BA3}" presName="sp" presStyleCnt="0"/>
      <dgm:spPr/>
    </dgm:pt>
    <dgm:pt modelId="{F32849B7-D942-4BE7-B8FD-D4D5DE31C8CB}" type="pres">
      <dgm:prSet presAssocID="{78939FA0-3B8F-46FF-816A-F353B3E0ABA5}" presName="composite" presStyleCnt="0"/>
      <dgm:spPr/>
    </dgm:pt>
    <dgm:pt modelId="{4A3CC09A-8D58-4F04-A599-95FA85283731}" type="pres">
      <dgm:prSet presAssocID="{78939FA0-3B8F-46FF-816A-F353B3E0ABA5}" presName="parentText" presStyleLbl="alignNode1" presStyleIdx="1" presStyleCnt="3" custLinFactNeighborX="872" custLinFactNeighborY="-443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71C326-ACCD-4B1D-8C09-8E68011561CD}" type="pres">
      <dgm:prSet presAssocID="{78939FA0-3B8F-46FF-816A-F353B3E0ABA5}" presName="descendantText" presStyleLbl="alignAcc1" presStyleIdx="1" presStyleCnt="3" custScaleY="14239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C13C107-8C45-4806-AD96-B3FDA1E34DA8}" type="pres">
      <dgm:prSet presAssocID="{22D71A44-E169-4A6B-BC8C-AD158C68C895}" presName="sp" presStyleCnt="0"/>
      <dgm:spPr/>
    </dgm:pt>
    <dgm:pt modelId="{A8103114-7C01-4E77-9AA4-72BB210A4C1F}" type="pres">
      <dgm:prSet presAssocID="{CD9DF71A-1795-4D97-B57A-1ED99B869E58}" presName="composite" presStyleCnt="0"/>
      <dgm:spPr/>
    </dgm:pt>
    <dgm:pt modelId="{5FCC7C71-9E1C-4579-8441-03212B102DAA}" type="pres">
      <dgm:prSet presAssocID="{CD9DF71A-1795-4D97-B57A-1ED99B869E5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8142BA-BC00-4429-990E-7DF047893454}" type="pres">
      <dgm:prSet presAssocID="{CD9DF71A-1795-4D97-B57A-1ED99B869E58}" presName="descendantText" presStyleLbl="alignAcc1" presStyleIdx="2" presStyleCnt="3" custScaleY="1467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1CDC755-0879-41FE-9A66-FDD8FC7D42EB}" type="presOf" srcId="{E0659907-3E5D-4314-A0BA-47F4B62FB272}" destId="{B171C326-ACCD-4B1D-8C09-8E68011561CD}" srcOrd="0" destOrd="0" presId="urn:microsoft.com/office/officeart/2005/8/layout/chevron2"/>
    <dgm:cxn modelId="{0484E7AB-A60B-466A-B266-98B0E90CDDB4}" type="presOf" srcId="{825800D4-D625-4AC1-B54C-9D3F8BD02FBB}" destId="{B171C326-ACCD-4B1D-8C09-8E68011561CD}" srcOrd="0" destOrd="2" presId="urn:microsoft.com/office/officeart/2005/8/layout/chevron2"/>
    <dgm:cxn modelId="{71AA0502-FF6B-4248-B1FE-01C40C6AFF0B}" srcId="{CD9DF71A-1795-4D97-B57A-1ED99B869E58}" destId="{ADD6ABE6-D37F-4C3C-BD84-3313A55E5460}" srcOrd="7" destOrd="0" parTransId="{B246EAC5-956C-4DE0-A468-95693ED1F778}" sibTransId="{3DB1EB6D-0F25-4D69-9264-6DC672D1C8E9}"/>
    <dgm:cxn modelId="{D824E2DB-B7CC-4CAC-A6CC-0406DDC231EB}" srcId="{94FB8217-9BA5-4E23-99A9-9582BAD8A92A}" destId="{78939FA0-3B8F-46FF-816A-F353B3E0ABA5}" srcOrd="1" destOrd="0" parTransId="{AD7FD5A0-3468-4E06-996B-034E80397220}" sibTransId="{22D71A44-E169-4A6B-BC8C-AD158C68C895}"/>
    <dgm:cxn modelId="{C5964072-D31E-4EE5-9F76-7FED6168AD64}" type="presOf" srcId="{DF9EB8EA-FBA7-4E01-A4A1-417602450A5D}" destId="{35DBEC54-2EC1-4991-8DBF-17904E372604}" srcOrd="0" destOrd="1" presId="urn:microsoft.com/office/officeart/2005/8/layout/chevron2"/>
    <dgm:cxn modelId="{1BFFDF39-613A-460C-8F95-7C86D7F79ED0}" srcId="{E3A82E71-E9EA-48C3-9E43-2960BC109BC3}" destId="{DC253AC1-1E89-430C-9FDC-11D6EB3A1AA5}" srcOrd="0" destOrd="0" parTransId="{F2460B10-2C02-47B1-8B49-959F438109A1}" sibTransId="{26028AD9-B7E7-4B81-B93D-90D626D5BC5F}"/>
    <dgm:cxn modelId="{D2C7891F-A3AF-4A4D-A069-249A620095D2}" type="presOf" srcId="{09AD9212-BF2D-4DA4-ACDA-1AA9400922E3}" destId="{B171C326-ACCD-4B1D-8C09-8E68011561CD}" srcOrd="0" destOrd="8" presId="urn:microsoft.com/office/officeart/2005/8/layout/chevron2"/>
    <dgm:cxn modelId="{9AA176F6-6CE0-4B5E-B3CC-2EC9158F97B9}" type="presOf" srcId="{85A8518C-40D3-4BAD-AA17-6C245C618899}" destId="{35DBEC54-2EC1-4991-8DBF-17904E372604}" srcOrd="0" destOrd="0" presId="urn:microsoft.com/office/officeart/2005/8/layout/chevron2"/>
    <dgm:cxn modelId="{BE3BA75C-D7B0-40E5-B7E0-2276A0A86A69}" srcId="{78939FA0-3B8F-46FF-816A-F353B3E0ABA5}" destId="{E0659907-3E5D-4314-A0BA-47F4B62FB272}" srcOrd="0" destOrd="0" parTransId="{8D5A73A3-239B-4F12-9A85-8AD69AF50DA5}" sibTransId="{A866841D-D55D-4E48-A428-C41D25A60327}"/>
    <dgm:cxn modelId="{78A78536-FCA1-470C-91AD-379332BB90A5}" type="presOf" srcId="{73A06FA1-EBCE-45F3-BCA7-E85D7F6F7341}" destId="{0A8142BA-BC00-4429-990E-7DF047893454}" srcOrd="0" destOrd="2" presId="urn:microsoft.com/office/officeart/2005/8/layout/chevron2"/>
    <dgm:cxn modelId="{522A9E74-F1B0-4CA6-A480-8FA6AB93CDA3}" type="presOf" srcId="{C46C0DAB-13D0-4407-AFE4-EDB27DA41067}" destId="{B171C326-ACCD-4B1D-8C09-8E68011561CD}" srcOrd="0" destOrd="1" presId="urn:microsoft.com/office/officeart/2005/8/layout/chevron2"/>
    <dgm:cxn modelId="{A24BCD50-63EB-4B4C-BF86-9D2C48E3994F}" type="presOf" srcId="{0F943A2B-2B0A-4557-8757-9DA32A27A903}" destId="{0A8142BA-BC00-4429-990E-7DF047893454}" srcOrd="0" destOrd="0" presId="urn:microsoft.com/office/officeart/2005/8/layout/chevron2"/>
    <dgm:cxn modelId="{2201D07E-8ADD-4875-BDF7-A9F22946D2F5}" type="presOf" srcId="{DC253AC1-1E89-430C-9FDC-11D6EB3A1AA5}" destId="{B171C326-ACCD-4B1D-8C09-8E68011561CD}" srcOrd="0" destOrd="7" presId="urn:microsoft.com/office/officeart/2005/8/layout/chevron2"/>
    <dgm:cxn modelId="{8D559AA8-D601-4B70-AC49-A1A54FE2C9AA}" srcId="{CD9DF71A-1795-4D97-B57A-1ED99B869E58}" destId="{73A06FA1-EBCE-45F3-BCA7-E85D7F6F7341}" srcOrd="2" destOrd="0" parTransId="{E22BE261-8B4E-44FC-B513-02601FAAECB2}" sibTransId="{22CCEF42-4173-408F-A2F4-47781182AAE8}"/>
    <dgm:cxn modelId="{0CE710C6-8C08-4B0F-AEB3-CAB921E96243}" srcId="{78939FA0-3B8F-46FF-816A-F353B3E0ABA5}" destId="{09AD9212-BF2D-4DA4-ACDA-1AA9400922E3}" srcOrd="7" destOrd="0" parTransId="{174FF19A-A2C2-4ADF-961B-49336BF0A9BB}" sibTransId="{5A18783E-5ED6-497B-8F58-7B72D555773E}"/>
    <dgm:cxn modelId="{517FC1A5-B2BC-45E5-9049-354F1B399FB5}" type="presOf" srcId="{AAB513EC-8630-4755-82F1-02A366749AD0}" destId="{B171C326-ACCD-4B1D-8C09-8E68011561CD}" srcOrd="0" destOrd="9" presId="urn:microsoft.com/office/officeart/2005/8/layout/chevron2"/>
    <dgm:cxn modelId="{D56BBA51-A5AA-4711-9B08-AD664AF2C99D}" srcId="{78939FA0-3B8F-46FF-816A-F353B3E0ABA5}" destId="{FE272BD4-2778-454B-9D26-A0AC0D4C0C13}" srcOrd="5" destOrd="0" parTransId="{FB45C553-0566-4A44-82C9-E71CA1F2F81C}" sibTransId="{067574ED-BB6D-441A-BD1B-CE66FD9F16DC}"/>
    <dgm:cxn modelId="{6952AD9A-30B0-4903-A6CD-4A7B3BBE4FE1}" srcId="{CD9DF71A-1795-4D97-B57A-1ED99B869E58}" destId="{265D57A1-E736-42DD-A481-1B1CA719EF9B}" srcOrd="3" destOrd="0" parTransId="{AFE9C8FE-973A-45D0-A7FC-54B3FEC89B4B}" sibTransId="{6632AD79-DFA3-4339-AE4F-4CAD2C65F23C}"/>
    <dgm:cxn modelId="{D964F529-C29B-4A14-AE29-E5D5AE93EA93}" srcId="{78939FA0-3B8F-46FF-816A-F353B3E0ABA5}" destId="{AAB513EC-8630-4755-82F1-02A366749AD0}" srcOrd="8" destOrd="0" parTransId="{3416100F-4178-493B-ABFD-7551CD31910A}" sibTransId="{CAC8DC1E-DCF0-4829-9E63-ECBD7B4C9A90}"/>
    <dgm:cxn modelId="{5CA1B7A3-B814-4DEE-8CA8-34346010DDC5}" type="presOf" srcId="{C649B038-829C-448A-A5DB-F22E266DD00C}" destId="{0A8142BA-BC00-4429-990E-7DF047893454}" srcOrd="0" destOrd="4" presId="urn:microsoft.com/office/officeart/2005/8/layout/chevron2"/>
    <dgm:cxn modelId="{A9D9880A-29A4-44FE-9869-76E4AEDA3B2C}" type="presOf" srcId="{265D57A1-E736-42DD-A481-1B1CA719EF9B}" destId="{0A8142BA-BC00-4429-990E-7DF047893454}" srcOrd="0" destOrd="3" presId="urn:microsoft.com/office/officeart/2005/8/layout/chevron2"/>
    <dgm:cxn modelId="{2F79262D-D4D8-49AF-9CDA-ED692E5B5D49}" type="presOf" srcId="{AE3227D4-9085-4995-864C-A4F1F2EA7524}" destId="{35DBEC54-2EC1-4991-8DBF-17904E372604}" srcOrd="0" destOrd="4" presId="urn:microsoft.com/office/officeart/2005/8/layout/chevron2"/>
    <dgm:cxn modelId="{4DCFB290-A102-4B14-B7B5-D15DF7289201}" srcId="{AA9E6AF6-7DAB-4F26-84FE-5C5F45CFA75E}" destId="{00FFB2F8-86AF-4387-ADC8-425E2B42CCD7}" srcOrd="5" destOrd="0" parTransId="{91226929-7C0B-461F-ABB7-45BA31A2105D}" sibTransId="{A49955AC-9AB6-4EEB-B355-578BDA5E0EB9}"/>
    <dgm:cxn modelId="{E44C2231-2979-483D-BF57-D66C48E05A81}" type="presOf" srcId="{78939FA0-3B8F-46FF-816A-F353B3E0ABA5}" destId="{4A3CC09A-8D58-4F04-A599-95FA85283731}" srcOrd="0" destOrd="0" presId="urn:microsoft.com/office/officeart/2005/8/layout/chevron2"/>
    <dgm:cxn modelId="{F846B1D8-1D3A-497E-B3D8-6F7126AF1DCA}" srcId="{94FB8217-9BA5-4E23-99A9-9582BAD8A92A}" destId="{AA9E6AF6-7DAB-4F26-84FE-5C5F45CFA75E}" srcOrd="0" destOrd="0" parTransId="{E3C7C74A-7421-46AD-B3D5-744FDB238774}" sibTransId="{EFCEB441-3A90-49EF-88AF-8ADFE3C73BA3}"/>
    <dgm:cxn modelId="{797918A5-2087-4909-8DAE-C99E9CBAF5BF}" srcId="{78939FA0-3B8F-46FF-816A-F353B3E0ABA5}" destId="{FB3A6DB5-FA93-4F5A-BB17-E5EA40FD3AC1}" srcOrd="4" destOrd="0" parTransId="{CB363A5D-FACD-4DD8-8FE3-C8783CABB65C}" sibTransId="{B7530F85-82E2-4989-AB25-4B18F670F1D4}"/>
    <dgm:cxn modelId="{75D9386B-37D8-4D1E-85A5-4DDF07A987C6}" srcId="{CD9DF71A-1795-4D97-B57A-1ED99B869E58}" destId="{57370015-07E3-4D9F-8E1D-E74ACFC17047}" srcOrd="6" destOrd="0" parTransId="{6DBD7BC7-4618-4456-9D6A-1079C62B4EE7}" sibTransId="{38C1A49F-25E6-40CF-B8D8-1B0A1BFCC406}"/>
    <dgm:cxn modelId="{D7443AFB-1595-4325-AD95-52DBA1635BAF}" srcId="{CD9DF71A-1795-4D97-B57A-1ED99B869E58}" destId="{8F26ED3C-BE75-4396-A1F6-C281D78C2FE4}" srcOrd="1" destOrd="0" parTransId="{0CFFF796-DCF5-4D52-AC8E-C78BDD4E41A3}" sibTransId="{12F543DD-30FD-4041-9531-7F181819B08B}"/>
    <dgm:cxn modelId="{BF32B6F7-0C51-4E2E-971E-80DC8AC64B45}" type="presOf" srcId="{57370015-07E3-4D9F-8E1D-E74ACFC17047}" destId="{0A8142BA-BC00-4429-990E-7DF047893454}" srcOrd="0" destOrd="6" presId="urn:microsoft.com/office/officeart/2005/8/layout/chevron2"/>
    <dgm:cxn modelId="{0EFC39D7-5490-4DE6-B312-E90954D5E308}" srcId="{AA9E6AF6-7DAB-4F26-84FE-5C5F45CFA75E}" destId="{AE3227D4-9085-4995-864C-A4F1F2EA7524}" srcOrd="4" destOrd="0" parTransId="{568C2966-A80E-43BC-83D4-F4511BB3B84F}" sibTransId="{E9C26A08-CD8C-4802-B41D-5E828D416E03}"/>
    <dgm:cxn modelId="{0A9DF504-360B-4471-A3B6-9688FB58B751}" type="presOf" srcId="{D6392B60-5C39-4997-BD0D-3C3717D0109D}" destId="{B171C326-ACCD-4B1D-8C09-8E68011561CD}" srcOrd="0" destOrd="3" presId="urn:microsoft.com/office/officeart/2005/8/layout/chevron2"/>
    <dgm:cxn modelId="{4105DC0B-8221-4D65-A448-2FEC17820BCC}" srcId="{78939FA0-3B8F-46FF-816A-F353B3E0ABA5}" destId="{C46C0DAB-13D0-4407-AFE4-EDB27DA41067}" srcOrd="1" destOrd="0" parTransId="{B67C8AE2-0D89-40AF-828B-39FED54CBB17}" sibTransId="{C4E886FE-454A-40C6-9BCB-9D148EC86563}"/>
    <dgm:cxn modelId="{B145A7BB-B40E-47D8-AFCE-330F6465B6A0}" type="presOf" srcId="{FE272BD4-2778-454B-9D26-A0AC0D4C0C13}" destId="{B171C326-ACCD-4B1D-8C09-8E68011561CD}" srcOrd="0" destOrd="5" presId="urn:microsoft.com/office/officeart/2005/8/layout/chevron2"/>
    <dgm:cxn modelId="{57AFBCD7-52C2-416A-8029-2872A40717FC}" srcId="{AA9E6AF6-7DAB-4F26-84FE-5C5F45CFA75E}" destId="{721FB52C-D955-4AF3-BC04-9D3DD27A5686}" srcOrd="2" destOrd="0" parTransId="{AE74A103-18D2-4C0D-964C-AE768D34AD70}" sibTransId="{AAC8C318-316C-475D-941D-6E075B4FA04E}"/>
    <dgm:cxn modelId="{E93908D3-2378-488C-8E58-2C8D920688CE}" type="presOf" srcId="{577D6F1A-59F2-4244-9D6B-0EAF9DE49528}" destId="{35DBEC54-2EC1-4991-8DBF-17904E372604}" srcOrd="0" destOrd="3" presId="urn:microsoft.com/office/officeart/2005/8/layout/chevron2"/>
    <dgm:cxn modelId="{3780F183-19F2-4AAD-A58F-A1BE948FA062}" srcId="{AA9E6AF6-7DAB-4F26-84FE-5C5F45CFA75E}" destId="{577D6F1A-59F2-4244-9D6B-0EAF9DE49528}" srcOrd="3" destOrd="0" parTransId="{09DD6752-2632-421E-89AA-29883E825653}" sibTransId="{DC4D139C-1D68-4304-965E-621406A648F5}"/>
    <dgm:cxn modelId="{122925C0-9AB8-41E4-9DE1-A3DA9D97A9CC}" type="presOf" srcId="{AA9E6AF6-7DAB-4F26-84FE-5C5F45CFA75E}" destId="{4D0EE870-99BB-424A-A75B-77A4709EAC8F}" srcOrd="0" destOrd="0" presId="urn:microsoft.com/office/officeart/2005/8/layout/chevron2"/>
    <dgm:cxn modelId="{0523579B-A8F5-430D-8F1B-1443CA6835E2}" srcId="{CD9DF71A-1795-4D97-B57A-1ED99B869E58}" destId="{02FB990D-4347-4BE8-BED4-5BB579B6F309}" srcOrd="5" destOrd="0" parTransId="{307D9713-24F5-44A4-8CDD-7770EEB95DE5}" sibTransId="{A51DB81A-7A97-4CFF-8830-37C9C29AA212}"/>
    <dgm:cxn modelId="{39CDBF43-977C-4C7F-BD0D-81C8F1016C49}" type="presOf" srcId="{8F26ED3C-BE75-4396-A1F6-C281D78C2FE4}" destId="{0A8142BA-BC00-4429-990E-7DF047893454}" srcOrd="0" destOrd="1" presId="urn:microsoft.com/office/officeart/2005/8/layout/chevron2"/>
    <dgm:cxn modelId="{ECB179E2-A9F6-434F-9ED7-36EB81EBED18}" srcId="{AA9E6AF6-7DAB-4F26-84FE-5C5F45CFA75E}" destId="{2CA63239-1362-41C4-843E-BB6F63E651C6}" srcOrd="6" destOrd="0" parTransId="{37A41045-82F4-4825-B264-4CA4E3B80075}" sibTransId="{C0EC29BC-E5F1-43B2-A076-110E3528D9C0}"/>
    <dgm:cxn modelId="{9B49A476-3872-4047-BF2E-2369AA9E0992}" type="presOf" srcId="{E3A82E71-E9EA-48C3-9E43-2960BC109BC3}" destId="{B171C326-ACCD-4B1D-8C09-8E68011561CD}" srcOrd="0" destOrd="6" presId="urn:microsoft.com/office/officeart/2005/8/layout/chevron2"/>
    <dgm:cxn modelId="{1A25406D-D988-479C-8D8D-7C90F7C8B2BE}" type="presOf" srcId="{02FB990D-4347-4BE8-BED4-5BB579B6F309}" destId="{0A8142BA-BC00-4429-990E-7DF047893454}" srcOrd="0" destOrd="5" presId="urn:microsoft.com/office/officeart/2005/8/layout/chevron2"/>
    <dgm:cxn modelId="{8D6F5464-C6D1-476C-B148-6055D276246B}" type="presOf" srcId="{00FFB2F8-86AF-4387-ADC8-425E2B42CCD7}" destId="{35DBEC54-2EC1-4991-8DBF-17904E372604}" srcOrd="0" destOrd="5" presId="urn:microsoft.com/office/officeart/2005/8/layout/chevron2"/>
    <dgm:cxn modelId="{F30072E9-D6AA-49CE-9C7B-067389B7F30F}" srcId="{78939FA0-3B8F-46FF-816A-F353B3E0ABA5}" destId="{825800D4-D625-4AC1-B54C-9D3F8BD02FBB}" srcOrd="2" destOrd="0" parTransId="{F65C8B6B-F2D8-4AFB-97B9-2950B4113D3B}" sibTransId="{7FDAA94C-8379-47BC-8747-378EB071B625}"/>
    <dgm:cxn modelId="{422BCB0E-DB46-44C9-906E-76259BDA6CA0}" srcId="{CD9DF71A-1795-4D97-B57A-1ED99B869E58}" destId="{0F943A2B-2B0A-4557-8757-9DA32A27A903}" srcOrd="0" destOrd="0" parTransId="{6B660407-5D29-4E02-B21B-087486BA77ED}" sibTransId="{C6BB0CEC-E987-4B64-8DB3-C40A9324954B}"/>
    <dgm:cxn modelId="{DCD8F22F-1F92-47D8-93E2-9E9B463EB0A5}" srcId="{78939FA0-3B8F-46FF-816A-F353B3E0ABA5}" destId="{D6392B60-5C39-4997-BD0D-3C3717D0109D}" srcOrd="3" destOrd="0" parTransId="{B0BC45F4-B18C-4AD0-B837-4E6300A752E1}" sibTransId="{2C8A8B8C-A7A4-441D-A618-CFFC9FDE3038}"/>
    <dgm:cxn modelId="{FC51A6B9-E4D6-481E-9571-B9D9041026F2}" type="presOf" srcId="{ADD6ABE6-D37F-4C3C-BD84-3313A55E5460}" destId="{0A8142BA-BC00-4429-990E-7DF047893454}" srcOrd="0" destOrd="7" presId="urn:microsoft.com/office/officeart/2005/8/layout/chevron2"/>
    <dgm:cxn modelId="{A7B5598C-041D-4AE4-B7B2-59A5129E6B48}" type="presOf" srcId="{FB3A6DB5-FA93-4F5A-BB17-E5EA40FD3AC1}" destId="{B171C326-ACCD-4B1D-8C09-8E68011561CD}" srcOrd="0" destOrd="4" presId="urn:microsoft.com/office/officeart/2005/8/layout/chevron2"/>
    <dgm:cxn modelId="{E3C69C73-DE45-4B09-9385-7DD49771BCB0}" srcId="{94FB8217-9BA5-4E23-99A9-9582BAD8A92A}" destId="{CD9DF71A-1795-4D97-B57A-1ED99B869E58}" srcOrd="2" destOrd="0" parTransId="{E1FF7042-9B61-4FF8-9E66-3D8A9E63BABF}" sibTransId="{4B92373D-249C-4CA3-8F84-5668ECD674BB}"/>
    <dgm:cxn modelId="{592F633F-6839-495A-82ED-F0619DEB1A36}" type="presOf" srcId="{94FB8217-9BA5-4E23-99A9-9582BAD8A92A}" destId="{F4B1159E-50D0-4330-B997-88B6FC0FBD8B}" srcOrd="0" destOrd="0" presId="urn:microsoft.com/office/officeart/2005/8/layout/chevron2"/>
    <dgm:cxn modelId="{F39F04E3-2223-46B8-BDB8-76C706677733}" type="presOf" srcId="{CD9DF71A-1795-4D97-B57A-1ED99B869E58}" destId="{5FCC7C71-9E1C-4579-8441-03212B102DAA}" srcOrd="0" destOrd="0" presId="urn:microsoft.com/office/officeart/2005/8/layout/chevron2"/>
    <dgm:cxn modelId="{4873095D-6D47-4BB3-884A-ABE177859279}" type="presOf" srcId="{721FB52C-D955-4AF3-BC04-9D3DD27A5686}" destId="{35DBEC54-2EC1-4991-8DBF-17904E372604}" srcOrd="0" destOrd="2" presId="urn:microsoft.com/office/officeart/2005/8/layout/chevron2"/>
    <dgm:cxn modelId="{1C25EA3D-E96C-42DE-9F8F-541353C43C33}" srcId="{AA9E6AF6-7DAB-4F26-84FE-5C5F45CFA75E}" destId="{85A8518C-40D3-4BAD-AA17-6C245C618899}" srcOrd="0" destOrd="0" parTransId="{49AE328B-D310-46EC-BB3F-7FFFAFBED1DA}" sibTransId="{4423BF64-7099-4130-AEB4-A517633C6DED}"/>
    <dgm:cxn modelId="{17191D66-7AF2-40E4-9F64-829CC7A240F5}" srcId="{AA9E6AF6-7DAB-4F26-84FE-5C5F45CFA75E}" destId="{DF9EB8EA-FBA7-4E01-A4A1-417602450A5D}" srcOrd="1" destOrd="0" parTransId="{1A51DC2B-96E3-421C-9922-54309A4B2833}" sibTransId="{D764115B-825F-4B88-A736-4F920A51D018}"/>
    <dgm:cxn modelId="{962D9E95-6867-4C1D-90D9-73D997AE9306}" type="presOf" srcId="{2CA63239-1362-41C4-843E-BB6F63E651C6}" destId="{35DBEC54-2EC1-4991-8DBF-17904E372604}" srcOrd="0" destOrd="6" presId="urn:microsoft.com/office/officeart/2005/8/layout/chevron2"/>
    <dgm:cxn modelId="{C0B12A38-77F6-465A-B7EA-27D9C3CDDBE9}" srcId="{78939FA0-3B8F-46FF-816A-F353B3E0ABA5}" destId="{E3A82E71-E9EA-48C3-9E43-2960BC109BC3}" srcOrd="6" destOrd="0" parTransId="{A88D2536-E359-44EA-AB2F-BFA4471C6FE8}" sibTransId="{7A806E63-63CF-4D28-B624-70350B296B94}"/>
    <dgm:cxn modelId="{6387F6E2-13AE-46B3-95EE-D735E0C779C9}" srcId="{CD9DF71A-1795-4D97-B57A-1ED99B869E58}" destId="{C649B038-829C-448A-A5DB-F22E266DD00C}" srcOrd="4" destOrd="0" parTransId="{ECEA3BB5-D32E-4F9D-8D53-62736F5106E3}" sibTransId="{37B96800-DDFA-4616-9DBF-6494F00AEFDA}"/>
    <dgm:cxn modelId="{C206C154-D185-4530-ABE5-D31815125E2E}" type="presParOf" srcId="{F4B1159E-50D0-4330-B997-88B6FC0FBD8B}" destId="{19658EB2-6020-463B-9806-F1F7F82291C8}" srcOrd="0" destOrd="0" presId="urn:microsoft.com/office/officeart/2005/8/layout/chevron2"/>
    <dgm:cxn modelId="{81BBC275-E20F-4DF0-9DAA-73748E9306CE}" type="presParOf" srcId="{19658EB2-6020-463B-9806-F1F7F82291C8}" destId="{4D0EE870-99BB-424A-A75B-77A4709EAC8F}" srcOrd="0" destOrd="0" presId="urn:microsoft.com/office/officeart/2005/8/layout/chevron2"/>
    <dgm:cxn modelId="{FEB51DBA-8DBB-4C51-9B22-45AC59E85123}" type="presParOf" srcId="{19658EB2-6020-463B-9806-F1F7F82291C8}" destId="{35DBEC54-2EC1-4991-8DBF-17904E372604}" srcOrd="1" destOrd="0" presId="urn:microsoft.com/office/officeart/2005/8/layout/chevron2"/>
    <dgm:cxn modelId="{8A668F1D-D735-4252-84E4-29CA9839EE12}" type="presParOf" srcId="{F4B1159E-50D0-4330-B997-88B6FC0FBD8B}" destId="{126D5A33-3237-474E-885A-FBA22B7EDF3E}" srcOrd="1" destOrd="0" presId="urn:microsoft.com/office/officeart/2005/8/layout/chevron2"/>
    <dgm:cxn modelId="{99A93C88-599F-4620-8338-A47F041A117B}" type="presParOf" srcId="{F4B1159E-50D0-4330-B997-88B6FC0FBD8B}" destId="{F32849B7-D942-4BE7-B8FD-D4D5DE31C8CB}" srcOrd="2" destOrd="0" presId="urn:microsoft.com/office/officeart/2005/8/layout/chevron2"/>
    <dgm:cxn modelId="{847F5EA6-5C96-424E-8237-40C80A1127A2}" type="presParOf" srcId="{F32849B7-D942-4BE7-B8FD-D4D5DE31C8CB}" destId="{4A3CC09A-8D58-4F04-A599-95FA85283731}" srcOrd="0" destOrd="0" presId="urn:microsoft.com/office/officeart/2005/8/layout/chevron2"/>
    <dgm:cxn modelId="{E4E70E2A-EE9C-42F5-8122-CBC764FC7600}" type="presParOf" srcId="{F32849B7-D942-4BE7-B8FD-D4D5DE31C8CB}" destId="{B171C326-ACCD-4B1D-8C09-8E68011561CD}" srcOrd="1" destOrd="0" presId="urn:microsoft.com/office/officeart/2005/8/layout/chevron2"/>
    <dgm:cxn modelId="{666753FA-87F3-4828-88C5-11497C7A514A}" type="presParOf" srcId="{F4B1159E-50D0-4330-B997-88B6FC0FBD8B}" destId="{2C13C107-8C45-4806-AD96-B3FDA1E34DA8}" srcOrd="3" destOrd="0" presId="urn:microsoft.com/office/officeart/2005/8/layout/chevron2"/>
    <dgm:cxn modelId="{A491178D-8E85-47E3-BC3A-F5E9BC4F4837}" type="presParOf" srcId="{F4B1159E-50D0-4330-B997-88B6FC0FBD8B}" destId="{A8103114-7C01-4E77-9AA4-72BB210A4C1F}" srcOrd="4" destOrd="0" presId="urn:microsoft.com/office/officeart/2005/8/layout/chevron2"/>
    <dgm:cxn modelId="{312A4593-5FBC-46DB-8AEB-221BB1D7A09C}" type="presParOf" srcId="{A8103114-7C01-4E77-9AA4-72BB210A4C1F}" destId="{5FCC7C71-9E1C-4579-8441-03212B102DAA}" srcOrd="0" destOrd="0" presId="urn:microsoft.com/office/officeart/2005/8/layout/chevron2"/>
    <dgm:cxn modelId="{2FA55847-9F07-4EE8-9EC0-33F3E23E6AC2}" type="presParOf" srcId="{A8103114-7C01-4E77-9AA4-72BB210A4C1F}" destId="{0A8142BA-BC00-4429-990E-7DF0478934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B8217-9BA5-4E23-99A9-9582BAD8A92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AA9E6AF6-7DAB-4F26-84FE-5C5F45CFA75E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№ 4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E3C7C74A-7421-46AD-B3D5-744FDB238774}" type="parTrans" cxnId="{F846B1D8-1D3A-497E-B3D8-6F7126AF1DCA}">
      <dgm:prSet/>
      <dgm:spPr/>
      <dgm:t>
        <a:bodyPr/>
        <a:lstStyle/>
        <a:p>
          <a:endParaRPr lang="uk-UA"/>
        </a:p>
      </dgm:t>
    </dgm:pt>
    <dgm:pt modelId="{EFCEB441-3A90-49EF-88AF-8ADFE3C73BA3}" type="sibTrans" cxnId="{F846B1D8-1D3A-497E-B3D8-6F7126AF1DCA}">
      <dgm:prSet/>
      <dgm:spPr/>
      <dgm:t>
        <a:bodyPr/>
        <a:lstStyle/>
        <a:p>
          <a:endParaRPr lang="uk-UA"/>
        </a:p>
      </dgm:t>
    </dgm:pt>
    <dgm:pt modelId="{85A8518C-40D3-4BAD-AA17-6C245C618899}">
      <dgm:prSet phldrT="[Текст]" custT="1"/>
      <dgm:spPr/>
      <dgm:t>
        <a:bodyPr/>
        <a:lstStyle/>
        <a:p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49AE328B-D310-46EC-BB3F-7FFFAFBED1DA}" type="parTrans" cxnId="{1C25EA3D-E96C-42DE-9F8F-541353C43C33}">
      <dgm:prSet/>
      <dgm:spPr/>
      <dgm:t>
        <a:bodyPr/>
        <a:lstStyle/>
        <a:p>
          <a:endParaRPr lang="uk-UA"/>
        </a:p>
      </dgm:t>
    </dgm:pt>
    <dgm:pt modelId="{4423BF64-7099-4130-AEB4-A517633C6DED}" type="sibTrans" cxnId="{1C25EA3D-E96C-42DE-9F8F-541353C43C33}">
      <dgm:prSet/>
      <dgm:spPr/>
      <dgm:t>
        <a:bodyPr/>
        <a:lstStyle/>
        <a:p>
          <a:endParaRPr lang="uk-UA"/>
        </a:p>
      </dgm:t>
    </dgm:pt>
    <dgm:pt modelId="{942DC7F4-DF72-4E9D-B3B3-73C2438FF9E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Опрацювання інструктивно-методичних матеріалів Міністерства освіти і науки України щодо організації навчально-виховного процесу в початкових класах у 2014-2015 навчальному році. Ведення класної документації.</a:t>
          </a:r>
        </a:p>
      </dgm:t>
    </dgm:pt>
    <dgm:pt modelId="{58F75DCB-959E-4C0A-8509-6B3B9FFA6545}" type="parTrans" cxnId="{DB3D4699-9E55-4CCE-95DE-45CD867B1FF4}">
      <dgm:prSet/>
      <dgm:spPr/>
      <dgm:t>
        <a:bodyPr/>
        <a:lstStyle/>
        <a:p>
          <a:endParaRPr lang="ru-RU"/>
        </a:p>
      </dgm:t>
    </dgm:pt>
    <dgm:pt modelId="{92B7421F-90C5-48B0-B743-99EA2CA8ECC7}" type="sibTrans" cxnId="{DB3D4699-9E55-4CCE-95DE-45CD867B1FF4}">
      <dgm:prSet/>
      <dgm:spPr/>
      <dgm:t>
        <a:bodyPr/>
        <a:lstStyle/>
        <a:p>
          <a:endParaRPr lang="ru-RU"/>
        </a:p>
      </dgm:t>
    </dgm:pt>
    <dgm:pt modelId="{3896B2DD-2A1D-479D-8A76-769E11720739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Опрацювання загальних вимог до ведення учнівських зошитів та оформлення письмових робіт.</a:t>
          </a:r>
        </a:p>
      </dgm:t>
    </dgm:pt>
    <dgm:pt modelId="{DAC84C9A-B111-4DD8-972B-E991A7DD8B88}" type="parTrans" cxnId="{922B782A-F9E9-48E4-AB80-1EC9ADE5527E}">
      <dgm:prSet/>
      <dgm:spPr/>
      <dgm:t>
        <a:bodyPr/>
        <a:lstStyle/>
        <a:p>
          <a:endParaRPr lang="ru-RU"/>
        </a:p>
      </dgm:t>
    </dgm:pt>
    <dgm:pt modelId="{E80F33E9-70FC-4B72-84DA-8A7E40A184A6}" type="sibTrans" cxnId="{922B782A-F9E9-48E4-AB80-1EC9ADE5527E}">
      <dgm:prSet/>
      <dgm:spPr/>
      <dgm:t>
        <a:bodyPr/>
        <a:lstStyle/>
        <a:p>
          <a:endParaRPr lang="ru-RU"/>
        </a:p>
      </dgm:t>
    </dgm:pt>
    <dgm:pt modelId="{E7AFAF12-429F-464A-A210-7B70633B1580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Способи подальшого розвитку творчої ініціативи педкадрів, підвищення їхньої професійної майстерності, вдосконалення навчального процесу та атестації педкадрів.</a:t>
          </a:r>
        </a:p>
      </dgm:t>
    </dgm:pt>
    <dgm:pt modelId="{187117C0-F8A2-4FF9-9ACA-7082FEC96800}" type="parTrans" cxnId="{33C826D3-E26B-4ABA-A9C5-B6B69F660955}">
      <dgm:prSet/>
      <dgm:spPr/>
      <dgm:t>
        <a:bodyPr/>
        <a:lstStyle/>
        <a:p>
          <a:endParaRPr lang="ru-RU"/>
        </a:p>
      </dgm:t>
    </dgm:pt>
    <dgm:pt modelId="{01D15E97-64C8-4BB6-BE17-3B4E8F018F60}" type="sibTrans" cxnId="{33C826D3-E26B-4ABA-A9C5-B6B69F660955}">
      <dgm:prSet/>
      <dgm:spPr/>
      <dgm:t>
        <a:bodyPr/>
        <a:lstStyle/>
        <a:p>
          <a:endParaRPr lang="ru-RU"/>
        </a:p>
      </dgm:t>
    </dgm:pt>
    <dgm:pt modelId="{DBF24A35-57FC-4F41-BC84-9056F78A760E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Дотримання нового Державного стандарту</a:t>
          </a:r>
        </a:p>
      </dgm:t>
    </dgm:pt>
    <dgm:pt modelId="{F47836C3-CA27-4196-A81B-8BD94B645690}" type="parTrans" cxnId="{E547DBC7-606F-4461-ACCF-98376D39ECFC}">
      <dgm:prSet/>
      <dgm:spPr/>
      <dgm:t>
        <a:bodyPr/>
        <a:lstStyle/>
        <a:p>
          <a:endParaRPr lang="ru-RU"/>
        </a:p>
      </dgm:t>
    </dgm:pt>
    <dgm:pt modelId="{ABD73117-031C-4824-B158-5265A0B99627}" type="sibTrans" cxnId="{E547DBC7-606F-4461-ACCF-98376D39ECFC}">
      <dgm:prSet/>
      <dgm:spPr/>
      <dgm:t>
        <a:bodyPr/>
        <a:lstStyle/>
        <a:p>
          <a:endParaRPr lang="ru-RU"/>
        </a:p>
      </dgm:t>
    </dgm:pt>
    <dgm:pt modelId="{AAEEA1B8-0BA4-4E02-88FD-74FD6E608D1E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Презентація «Стратегії креативної освіти для формування та розвитку інноваційного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потенціалу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err="1" smtClean="0">
              <a:latin typeface="Times New Roman" pitchFamily="18" charset="0"/>
              <a:cs typeface="Times New Roman" pitchFamily="18" charset="0"/>
            </a:rPr>
            <a:t>особистості</a:t>
          </a:r>
          <a:r>
            <a:rPr lang="ru-RU" sz="1400" smtClean="0">
              <a:latin typeface="Times New Roman" pitchFamily="18" charset="0"/>
              <a:cs typeface="Times New Roman" pitchFamily="18" charset="0"/>
            </a:rPr>
            <a:t>."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DB5BCC3-4E2E-4761-A32D-CC22819BBEDD}" type="parTrans" cxnId="{4B95FBF3-BA05-472B-B201-F18FC97945F8}">
      <dgm:prSet/>
      <dgm:spPr/>
      <dgm:t>
        <a:bodyPr/>
        <a:lstStyle/>
        <a:p>
          <a:endParaRPr lang="ru-RU"/>
        </a:p>
      </dgm:t>
    </dgm:pt>
    <dgm:pt modelId="{C5EC8191-D96D-4A48-B3D4-2DCA2ABC2C8D}" type="sibTrans" cxnId="{4B95FBF3-BA05-472B-B201-F18FC97945F8}">
      <dgm:prSet/>
      <dgm:spPr/>
      <dgm:t>
        <a:bodyPr/>
        <a:lstStyle/>
        <a:p>
          <a:endParaRPr lang="ru-RU"/>
        </a:p>
      </dgm:t>
    </dgm:pt>
    <dgm:pt modelId="{4DCFDAD7-002A-4C42-865F-74603176EBE0}">
      <dgm:prSet/>
      <dgm:spPr/>
      <dgm:t>
        <a:bodyPr/>
        <a:lstStyle/>
        <a:p>
          <a:r>
            <a:rPr lang="ru-RU" sz="1000" dirty="0">
              <a:latin typeface="Times New Roman" pitchFamily="18" charset="0"/>
              <a:cs typeface="Times New Roman" pitchFamily="18" charset="0"/>
            </a:rPr>
            <a:t>                                    </a:t>
          </a:r>
        </a:p>
      </dgm:t>
    </dgm:pt>
    <dgm:pt modelId="{0BEEC307-BAA7-4A30-81BE-BD5862F43A20}" type="parTrans" cxnId="{3C6889ED-2634-4EFF-B3FA-23C805AFC63F}">
      <dgm:prSet/>
      <dgm:spPr/>
      <dgm:t>
        <a:bodyPr/>
        <a:lstStyle/>
        <a:p>
          <a:endParaRPr lang="ru-RU"/>
        </a:p>
      </dgm:t>
    </dgm:pt>
    <dgm:pt modelId="{23850BFB-31B3-4510-8E6A-2CA9E84E445C}" type="sibTrans" cxnId="{3C6889ED-2634-4EFF-B3FA-23C805AFC63F}">
      <dgm:prSet/>
      <dgm:spPr/>
      <dgm:t>
        <a:bodyPr/>
        <a:lstStyle/>
        <a:p>
          <a:endParaRPr lang="ru-RU"/>
        </a:p>
      </dgm:t>
    </dgm:pt>
    <dgm:pt modelId="{E3B8BE1C-E986-42E8-86C7-88E5080FC2AE}">
      <dgm:prSet/>
      <dgm:spPr/>
      <dgm:t>
        <a:bodyPr/>
        <a:lstStyle/>
        <a:p>
          <a:endParaRPr lang="ru-RU" sz="1000" dirty="0">
            <a:latin typeface="Times New Roman" pitchFamily="18" charset="0"/>
            <a:cs typeface="Times New Roman" pitchFamily="18" charset="0"/>
          </a:endParaRPr>
        </a:p>
      </dgm:t>
    </dgm:pt>
    <dgm:pt modelId="{90A1EC25-AAAE-4CEA-9F17-FF4C9E206674}" type="parTrans" cxnId="{FBAACC78-1585-4DE2-BC61-D3E1B41985E2}">
      <dgm:prSet/>
      <dgm:spPr/>
      <dgm:t>
        <a:bodyPr/>
        <a:lstStyle/>
        <a:p>
          <a:endParaRPr lang="ru-RU"/>
        </a:p>
      </dgm:t>
    </dgm:pt>
    <dgm:pt modelId="{82285F57-7962-4976-BA3E-9078CA78F75D}" type="sibTrans" cxnId="{FBAACC78-1585-4DE2-BC61-D3E1B41985E2}">
      <dgm:prSet/>
      <dgm:spPr/>
      <dgm:t>
        <a:bodyPr/>
        <a:lstStyle/>
        <a:p>
          <a:endParaRPr lang="ru-RU"/>
        </a:p>
      </dgm:t>
    </dgm:pt>
    <dgm:pt modelId="{78939FA0-3B8F-46FF-816A-F353B3E0ABA5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№ 5</a:t>
          </a:r>
          <a:endParaRPr lang="uk-UA" dirty="0">
            <a:latin typeface="Times New Roman" pitchFamily="18" charset="0"/>
            <a:cs typeface="Times New Roman" pitchFamily="18" charset="0"/>
          </a:endParaRPr>
        </a:p>
      </dgm:t>
    </dgm:pt>
    <dgm:pt modelId="{22D71A44-E169-4A6B-BC8C-AD158C68C895}" type="sibTrans" cxnId="{D824E2DB-B7CC-4CAC-A6CC-0406DDC231EB}">
      <dgm:prSet/>
      <dgm:spPr/>
      <dgm:t>
        <a:bodyPr/>
        <a:lstStyle/>
        <a:p>
          <a:endParaRPr lang="uk-UA"/>
        </a:p>
      </dgm:t>
    </dgm:pt>
    <dgm:pt modelId="{AD7FD5A0-3468-4E06-996B-034E80397220}" type="parTrans" cxnId="{D824E2DB-B7CC-4CAC-A6CC-0406DDC231EB}">
      <dgm:prSet/>
      <dgm:spPr/>
      <dgm:t>
        <a:bodyPr/>
        <a:lstStyle/>
        <a:p>
          <a:endParaRPr lang="uk-UA"/>
        </a:p>
      </dgm:t>
    </dgm:pt>
    <dgm:pt modelId="{E0659907-3E5D-4314-A0BA-47F4B62FB272}">
      <dgm:prSet phldrT="[Текст]" custT="1"/>
      <dgm:spPr/>
      <dgm:t>
        <a:bodyPr/>
        <a:lstStyle/>
        <a:p>
          <a:endParaRPr lang="uk-UA" sz="1400" dirty="0">
            <a:latin typeface="Times New Roman" pitchFamily="18" charset="0"/>
            <a:cs typeface="Times New Roman" pitchFamily="18" charset="0"/>
          </a:endParaRPr>
        </a:p>
      </dgm:t>
    </dgm:pt>
    <dgm:pt modelId="{A866841D-D55D-4E48-A428-C41D25A60327}" type="sibTrans" cxnId="{BE3BA75C-D7B0-40E5-B7E0-2276A0A86A69}">
      <dgm:prSet/>
      <dgm:spPr/>
      <dgm:t>
        <a:bodyPr/>
        <a:lstStyle/>
        <a:p>
          <a:endParaRPr lang="uk-UA"/>
        </a:p>
      </dgm:t>
    </dgm:pt>
    <dgm:pt modelId="{8D5A73A3-239B-4F12-9A85-8AD69AF50DA5}" type="parTrans" cxnId="{BE3BA75C-D7B0-40E5-B7E0-2276A0A86A69}">
      <dgm:prSet/>
      <dgm:spPr/>
      <dgm:t>
        <a:bodyPr/>
        <a:lstStyle/>
        <a:p>
          <a:endParaRPr lang="uk-UA"/>
        </a:p>
      </dgm:t>
    </dgm:pt>
    <dgm:pt modelId="{95B372A4-565A-4F1E-B65B-78132728E137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Презентація «Інтерактивні методи та технології навчання»</a:t>
          </a:r>
        </a:p>
      </dgm:t>
    </dgm:pt>
    <dgm:pt modelId="{877E69EF-0826-4E6D-B7FE-5F168D6CE1C6}" type="parTrans" cxnId="{356F70C5-009A-4E03-AA13-81AAE97E6E41}">
      <dgm:prSet/>
      <dgm:spPr/>
      <dgm:t>
        <a:bodyPr/>
        <a:lstStyle/>
        <a:p>
          <a:endParaRPr lang="ru-RU"/>
        </a:p>
      </dgm:t>
    </dgm:pt>
    <dgm:pt modelId="{28C9B89D-65DD-4B93-AD69-71D337BE67D9}" type="sibTrans" cxnId="{356F70C5-009A-4E03-AA13-81AAE97E6E41}">
      <dgm:prSet/>
      <dgm:spPr/>
      <dgm:t>
        <a:bodyPr/>
        <a:lstStyle/>
        <a:p>
          <a:endParaRPr lang="ru-RU"/>
        </a:p>
      </dgm:t>
    </dgm:pt>
    <dgm:pt modelId="{C6657FA2-0F19-4F5A-BFAA-86511ED22D93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Підготовка і участь учнів у конкурсі </a:t>
          </a:r>
          <a:r>
            <a:rPr lang="ru-RU" sz="1400" dirty="0" err="1">
              <a:latin typeface="Times New Roman" pitchFamily="18" charset="0"/>
              <a:cs typeface="Times New Roman" pitchFamily="18" charset="0"/>
            </a:rPr>
            <a:t>імені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П.Яцика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953A70C-9B11-4305-8023-87C5F21A2ADF}" type="parTrans" cxnId="{1DF3EEFE-1FB2-4B82-96EC-7EB12EF4A818}">
      <dgm:prSet/>
      <dgm:spPr/>
      <dgm:t>
        <a:bodyPr/>
        <a:lstStyle/>
        <a:p>
          <a:endParaRPr lang="ru-RU"/>
        </a:p>
      </dgm:t>
    </dgm:pt>
    <dgm:pt modelId="{1650F871-777E-479C-A9AE-18C1CA67D4F6}" type="sibTrans" cxnId="{1DF3EEFE-1FB2-4B82-96EC-7EB12EF4A818}">
      <dgm:prSet/>
      <dgm:spPr/>
      <dgm:t>
        <a:bodyPr/>
        <a:lstStyle/>
        <a:p>
          <a:endParaRPr lang="ru-RU"/>
        </a:p>
      </dgm:t>
    </dgm:pt>
    <dgm:pt modelId="{58134B53-C52C-4A79-9FD8-372705948C40}">
      <dgm:prSet custT="1"/>
      <dgm:spPr/>
      <dgm:t>
        <a:bodyPr/>
        <a:lstStyle/>
        <a:p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Доповідь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Творча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робота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мотивації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учіння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8A49180-D259-418A-A6D2-5564D66A7E8B}" type="parTrans" cxnId="{EB85337F-CD5A-4CEA-BD25-6A4B73C892A4}">
      <dgm:prSet/>
      <dgm:spPr/>
      <dgm:t>
        <a:bodyPr/>
        <a:lstStyle/>
        <a:p>
          <a:endParaRPr lang="ru-RU"/>
        </a:p>
      </dgm:t>
    </dgm:pt>
    <dgm:pt modelId="{7C939C43-65E6-46AC-8E58-775D7B8651A8}" type="sibTrans" cxnId="{EB85337F-CD5A-4CEA-BD25-6A4B73C892A4}">
      <dgm:prSet/>
      <dgm:spPr/>
      <dgm:t>
        <a:bodyPr/>
        <a:lstStyle/>
        <a:p>
          <a:endParaRPr lang="ru-RU"/>
        </a:p>
      </dgm:t>
    </dgm:pt>
    <dgm:pt modelId="{3EF2A692-634C-4D50-9DF2-A37DCAF04AF4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Підсумки роботи МО за 2014 рік</a:t>
          </a:r>
        </a:p>
      </dgm:t>
    </dgm:pt>
    <dgm:pt modelId="{EEB0A388-ADDA-4D8B-8D15-96F50E821396}" type="parTrans" cxnId="{455D6DEC-DCA8-476C-B957-00079654FBCB}">
      <dgm:prSet/>
      <dgm:spPr/>
      <dgm:t>
        <a:bodyPr/>
        <a:lstStyle/>
        <a:p>
          <a:endParaRPr lang="ru-RU"/>
        </a:p>
      </dgm:t>
    </dgm:pt>
    <dgm:pt modelId="{61BDDD95-E3F1-4EC8-A6B3-47EE2BA7B28B}" type="sibTrans" cxnId="{455D6DEC-DCA8-476C-B957-00079654FBCB}">
      <dgm:prSet/>
      <dgm:spPr/>
      <dgm:t>
        <a:bodyPr/>
        <a:lstStyle/>
        <a:p>
          <a:endParaRPr lang="ru-RU"/>
        </a:p>
      </dgm:t>
    </dgm:pt>
    <dgm:pt modelId="{F7E97286-DAFE-4CF5-91B0-DEF5E65D68AF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Діагностика вчителів початкової школи з метою планування роботи МО </a:t>
          </a:r>
        </a:p>
      </dgm:t>
    </dgm:pt>
    <dgm:pt modelId="{58FE081C-A2C6-4E38-907B-2EC9DCDAC09D}" type="parTrans" cxnId="{BEDB1082-2791-4C6C-AA31-36B03189D4B3}">
      <dgm:prSet/>
      <dgm:spPr/>
      <dgm:t>
        <a:bodyPr/>
        <a:lstStyle/>
        <a:p>
          <a:endParaRPr lang="ru-RU"/>
        </a:p>
      </dgm:t>
    </dgm:pt>
    <dgm:pt modelId="{6DE82DAC-948A-453B-949F-0324F089A069}" type="sibTrans" cxnId="{BEDB1082-2791-4C6C-AA31-36B03189D4B3}">
      <dgm:prSet/>
      <dgm:spPr/>
      <dgm:t>
        <a:bodyPr/>
        <a:lstStyle/>
        <a:p>
          <a:endParaRPr lang="ru-RU"/>
        </a:p>
      </dgm:t>
    </dgm:pt>
    <dgm:pt modelId="{6A672A8A-D3C6-4900-9794-13DCA26569E1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на2015 рік.</a:t>
          </a:r>
        </a:p>
      </dgm:t>
    </dgm:pt>
    <dgm:pt modelId="{AD6E42E3-ABC2-4D3A-AAB4-CE36A2B1C79B}" type="parTrans" cxnId="{F12C0A95-7A6D-4F8B-ABA5-061942C93DB1}">
      <dgm:prSet/>
      <dgm:spPr/>
      <dgm:t>
        <a:bodyPr/>
        <a:lstStyle/>
        <a:p>
          <a:endParaRPr lang="ru-RU"/>
        </a:p>
      </dgm:t>
    </dgm:pt>
    <dgm:pt modelId="{3636FF61-4C0C-4F76-BA41-6AF9DDD08E0A}" type="sibTrans" cxnId="{F12C0A95-7A6D-4F8B-ABA5-061942C93DB1}">
      <dgm:prSet/>
      <dgm:spPr/>
      <dgm:t>
        <a:bodyPr/>
        <a:lstStyle/>
        <a:p>
          <a:endParaRPr lang="ru-RU"/>
        </a:p>
      </dgm:t>
    </dgm:pt>
    <dgm:pt modelId="{2B3B2E7A-8459-4945-85AB-C1DECCAC147A}">
      <dgm:prSet custT="1"/>
      <dgm:spPr/>
      <dgm:t>
        <a:bodyPr/>
        <a:lstStyle/>
        <a:p>
          <a:r>
            <a:rPr lang="ru-RU" sz="1400" dirty="0">
              <a:latin typeface="Times New Roman" pitchFamily="18" charset="0"/>
              <a:cs typeface="Times New Roman" pitchFamily="18" charset="0"/>
            </a:rPr>
            <a:t>Ознайомлення з новинками літератури: О.Шльонска «Гіперактивні діти:як їх зрозуміти і полюбити»</a:t>
          </a:r>
        </a:p>
      </dgm:t>
    </dgm:pt>
    <dgm:pt modelId="{3463980A-9809-4B77-A3E7-EBC5BA215632}" type="parTrans" cxnId="{723CDB34-9394-4EE6-85C4-F03BB6A17182}">
      <dgm:prSet/>
      <dgm:spPr/>
      <dgm:t>
        <a:bodyPr/>
        <a:lstStyle/>
        <a:p>
          <a:endParaRPr lang="ru-RU"/>
        </a:p>
      </dgm:t>
    </dgm:pt>
    <dgm:pt modelId="{2A96576F-0428-4254-8562-688BC8221EEC}" type="sibTrans" cxnId="{723CDB34-9394-4EE6-85C4-F03BB6A17182}">
      <dgm:prSet/>
      <dgm:spPr/>
      <dgm:t>
        <a:bodyPr/>
        <a:lstStyle/>
        <a:p>
          <a:endParaRPr lang="ru-RU"/>
        </a:p>
      </dgm:t>
    </dgm:pt>
    <dgm:pt modelId="{9CD1BE87-3D41-4A12-A1A2-779CEA6D980F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4C21BA7-0CD3-4936-8ED2-B7B2F5576BED}" type="parTrans" cxnId="{6F8497A2-4EED-41CC-951B-706C56163776}">
      <dgm:prSet/>
      <dgm:spPr/>
      <dgm:t>
        <a:bodyPr/>
        <a:lstStyle/>
        <a:p>
          <a:endParaRPr lang="ru-RU"/>
        </a:p>
      </dgm:t>
    </dgm:pt>
    <dgm:pt modelId="{2334DED0-30FF-40E8-B6A5-80451DC7488B}" type="sibTrans" cxnId="{6F8497A2-4EED-41CC-951B-706C56163776}">
      <dgm:prSet/>
      <dgm:spPr/>
      <dgm:t>
        <a:bodyPr/>
        <a:lstStyle/>
        <a:p>
          <a:endParaRPr lang="ru-RU"/>
        </a:p>
      </dgm:t>
    </dgm:pt>
    <dgm:pt modelId="{F4B1159E-50D0-4330-B997-88B6FC0FBD8B}" type="pres">
      <dgm:prSet presAssocID="{94FB8217-9BA5-4E23-99A9-9582BAD8A9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9658EB2-6020-463B-9806-F1F7F82291C8}" type="pres">
      <dgm:prSet presAssocID="{AA9E6AF6-7DAB-4F26-84FE-5C5F45CFA75E}" presName="composite" presStyleCnt="0"/>
      <dgm:spPr/>
    </dgm:pt>
    <dgm:pt modelId="{4D0EE870-99BB-424A-A75B-77A4709EAC8F}" type="pres">
      <dgm:prSet presAssocID="{AA9E6AF6-7DAB-4F26-84FE-5C5F45CFA75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5DBEC54-2EC1-4991-8DBF-17904E372604}" type="pres">
      <dgm:prSet presAssocID="{AA9E6AF6-7DAB-4F26-84FE-5C5F45CFA75E}" presName="descendantText" presStyleLbl="alignAcc1" presStyleIdx="0" presStyleCnt="2" custScaleY="321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6D5A33-3237-474E-885A-FBA22B7EDF3E}" type="pres">
      <dgm:prSet presAssocID="{EFCEB441-3A90-49EF-88AF-8ADFE3C73BA3}" presName="sp" presStyleCnt="0"/>
      <dgm:spPr/>
    </dgm:pt>
    <dgm:pt modelId="{F32849B7-D942-4BE7-B8FD-D4D5DE31C8CB}" type="pres">
      <dgm:prSet presAssocID="{78939FA0-3B8F-46FF-816A-F353B3E0ABA5}" presName="composite" presStyleCnt="0"/>
      <dgm:spPr/>
    </dgm:pt>
    <dgm:pt modelId="{4A3CC09A-8D58-4F04-A599-95FA85283731}" type="pres">
      <dgm:prSet presAssocID="{78939FA0-3B8F-46FF-816A-F353B3E0ABA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171C326-ACCD-4B1D-8C09-8E68011561CD}" type="pres">
      <dgm:prSet presAssocID="{78939FA0-3B8F-46FF-816A-F353B3E0ABA5}" presName="descendantText" presStyleLbl="alignAcc1" presStyleIdx="1" presStyleCnt="2" custScaleY="263868" custLinFactNeighborX="1160" custLinFactNeighborY="18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B95FBF3-BA05-472B-B201-F18FC97945F8}" srcId="{AA9E6AF6-7DAB-4F26-84FE-5C5F45CFA75E}" destId="{AAEEA1B8-0BA4-4E02-88FD-74FD6E608D1E}" srcOrd="5" destOrd="0" parTransId="{1DB5BCC3-4E2E-4761-A32D-CC22819BBEDD}" sibTransId="{C5EC8191-D96D-4A48-B3D4-2DCA2ABC2C8D}"/>
    <dgm:cxn modelId="{1C25EA3D-E96C-42DE-9F8F-541353C43C33}" srcId="{AA9E6AF6-7DAB-4F26-84FE-5C5F45CFA75E}" destId="{85A8518C-40D3-4BAD-AA17-6C245C618899}" srcOrd="0" destOrd="0" parTransId="{49AE328B-D310-46EC-BB3F-7FFFAFBED1DA}" sibTransId="{4423BF64-7099-4130-AEB4-A517633C6DED}"/>
    <dgm:cxn modelId="{DB3D4699-9E55-4CCE-95DE-45CD867B1FF4}" srcId="{AA9E6AF6-7DAB-4F26-84FE-5C5F45CFA75E}" destId="{942DC7F4-DF72-4E9D-B3B3-73C2438FF9EF}" srcOrd="1" destOrd="0" parTransId="{58F75DCB-959E-4C0A-8509-6B3B9FFA6545}" sibTransId="{92B7421F-90C5-48B0-B743-99EA2CA8ECC7}"/>
    <dgm:cxn modelId="{723CDB34-9394-4EE6-85C4-F03BB6A17182}" srcId="{78939FA0-3B8F-46FF-816A-F353B3E0ABA5}" destId="{2B3B2E7A-8459-4945-85AB-C1DECCAC147A}" srcOrd="7" destOrd="0" parTransId="{3463980A-9809-4B77-A3E7-EBC5BA215632}" sibTransId="{2A96576F-0428-4254-8562-688BC8221EEC}"/>
    <dgm:cxn modelId="{F6ECE6C8-9EB2-49E0-BEA3-FD6FB665C12E}" type="presOf" srcId="{3EF2A692-634C-4D50-9DF2-A37DCAF04AF4}" destId="{B171C326-ACCD-4B1D-8C09-8E68011561CD}" srcOrd="0" destOrd="4" presId="urn:microsoft.com/office/officeart/2005/8/layout/chevron2"/>
    <dgm:cxn modelId="{33C826D3-E26B-4ABA-A9C5-B6B69F660955}" srcId="{AA9E6AF6-7DAB-4F26-84FE-5C5F45CFA75E}" destId="{E7AFAF12-429F-464A-A210-7B70633B1580}" srcOrd="3" destOrd="0" parTransId="{187117C0-F8A2-4FF9-9ACA-7082FEC96800}" sibTransId="{01D15E97-64C8-4BB6-BE17-3B4E8F018F60}"/>
    <dgm:cxn modelId="{30D687DD-7001-4359-8D8A-5856B2775006}" type="presOf" srcId="{AAEEA1B8-0BA4-4E02-88FD-74FD6E608D1E}" destId="{35DBEC54-2EC1-4991-8DBF-17904E372604}" srcOrd="0" destOrd="5" presId="urn:microsoft.com/office/officeart/2005/8/layout/chevron2"/>
    <dgm:cxn modelId="{BE3BA75C-D7B0-40E5-B7E0-2276A0A86A69}" srcId="{78939FA0-3B8F-46FF-816A-F353B3E0ABA5}" destId="{E0659907-3E5D-4314-A0BA-47F4B62FB272}" srcOrd="0" destOrd="0" parTransId="{8D5A73A3-239B-4F12-9A85-8AD69AF50DA5}" sibTransId="{A866841D-D55D-4E48-A428-C41D25A60327}"/>
    <dgm:cxn modelId="{AC47281E-E7E4-4513-A380-BC9EE54750B5}" type="presOf" srcId="{4DCFDAD7-002A-4C42-865F-74603176EBE0}" destId="{35DBEC54-2EC1-4991-8DBF-17904E372604}" srcOrd="0" destOrd="6" presId="urn:microsoft.com/office/officeart/2005/8/layout/chevron2"/>
    <dgm:cxn modelId="{82445F2C-375E-4691-A0F5-65CDE066CBB9}" type="presOf" srcId="{95B372A4-565A-4F1E-B65B-78132728E137}" destId="{B171C326-ACCD-4B1D-8C09-8E68011561CD}" srcOrd="0" destOrd="1" presId="urn:microsoft.com/office/officeart/2005/8/layout/chevron2"/>
    <dgm:cxn modelId="{C0108860-F8E3-40B0-9576-81CC9CB697B9}" type="presOf" srcId="{78939FA0-3B8F-46FF-816A-F353B3E0ABA5}" destId="{4A3CC09A-8D58-4F04-A599-95FA85283731}" srcOrd="0" destOrd="0" presId="urn:microsoft.com/office/officeart/2005/8/layout/chevron2"/>
    <dgm:cxn modelId="{EB85337F-CD5A-4CEA-BD25-6A4B73C892A4}" srcId="{78939FA0-3B8F-46FF-816A-F353B3E0ABA5}" destId="{58134B53-C52C-4A79-9FD8-372705948C40}" srcOrd="3" destOrd="0" parTransId="{E8A49180-D259-418A-A6D2-5564D66A7E8B}" sibTransId="{7C939C43-65E6-46AC-8E58-775D7B8651A8}"/>
    <dgm:cxn modelId="{922B782A-F9E9-48E4-AB80-1EC9ADE5527E}" srcId="{AA9E6AF6-7DAB-4F26-84FE-5C5F45CFA75E}" destId="{3896B2DD-2A1D-479D-8A76-769E11720739}" srcOrd="2" destOrd="0" parTransId="{DAC84C9A-B111-4DD8-972B-E991A7DD8B88}" sibTransId="{E80F33E9-70FC-4B72-84DA-8A7E40A184A6}"/>
    <dgm:cxn modelId="{FAFDC8EF-9CD1-417D-926F-1E95F82D907C}" type="presOf" srcId="{85A8518C-40D3-4BAD-AA17-6C245C618899}" destId="{35DBEC54-2EC1-4991-8DBF-17904E372604}" srcOrd="0" destOrd="0" presId="urn:microsoft.com/office/officeart/2005/8/layout/chevron2"/>
    <dgm:cxn modelId="{C9DC37BB-E670-4DE2-8C65-0458DB0E89CB}" type="presOf" srcId="{E0659907-3E5D-4314-A0BA-47F4B62FB272}" destId="{B171C326-ACCD-4B1D-8C09-8E68011561CD}" srcOrd="0" destOrd="0" presId="urn:microsoft.com/office/officeart/2005/8/layout/chevron2"/>
    <dgm:cxn modelId="{9EAB3783-6BD9-460D-8EE1-D165D350E897}" type="presOf" srcId="{9CD1BE87-3D41-4A12-A1A2-779CEA6D980F}" destId="{B171C326-ACCD-4B1D-8C09-8E68011561CD}" srcOrd="0" destOrd="8" presId="urn:microsoft.com/office/officeart/2005/8/layout/chevron2"/>
    <dgm:cxn modelId="{FBAACC78-1585-4DE2-BC61-D3E1B41985E2}" srcId="{AA9E6AF6-7DAB-4F26-84FE-5C5F45CFA75E}" destId="{E3B8BE1C-E986-42E8-86C7-88E5080FC2AE}" srcOrd="7" destOrd="0" parTransId="{90A1EC25-AAAE-4CEA-9F17-FF4C9E206674}" sibTransId="{82285F57-7962-4976-BA3E-9078CA78F75D}"/>
    <dgm:cxn modelId="{D106C747-899E-4937-A809-040CA7F8A35B}" type="presOf" srcId="{DBF24A35-57FC-4F41-BC84-9056F78A760E}" destId="{35DBEC54-2EC1-4991-8DBF-17904E372604}" srcOrd="0" destOrd="4" presId="urn:microsoft.com/office/officeart/2005/8/layout/chevron2"/>
    <dgm:cxn modelId="{E547DBC7-606F-4461-ACCF-98376D39ECFC}" srcId="{AA9E6AF6-7DAB-4F26-84FE-5C5F45CFA75E}" destId="{DBF24A35-57FC-4F41-BC84-9056F78A760E}" srcOrd="4" destOrd="0" parTransId="{F47836C3-CA27-4196-A81B-8BD94B645690}" sibTransId="{ABD73117-031C-4824-B158-5265A0B99627}"/>
    <dgm:cxn modelId="{8DF3FA31-EE4D-47A2-A005-DAA278F714E3}" type="presOf" srcId="{E7AFAF12-429F-464A-A210-7B70633B1580}" destId="{35DBEC54-2EC1-4991-8DBF-17904E372604}" srcOrd="0" destOrd="3" presId="urn:microsoft.com/office/officeart/2005/8/layout/chevron2"/>
    <dgm:cxn modelId="{207DC964-C33B-4E32-AAFA-40F042215D0B}" type="presOf" srcId="{E3B8BE1C-E986-42E8-86C7-88E5080FC2AE}" destId="{35DBEC54-2EC1-4991-8DBF-17904E372604}" srcOrd="0" destOrd="7" presId="urn:microsoft.com/office/officeart/2005/8/layout/chevron2"/>
    <dgm:cxn modelId="{6F4F892A-1993-451C-B7FB-754881EBB4AF}" type="presOf" srcId="{AA9E6AF6-7DAB-4F26-84FE-5C5F45CFA75E}" destId="{4D0EE870-99BB-424A-A75B-77A4709EAC8F}" srcOrd="0" destOrd="0" presId="urn:microsoft.com/office/officeart/2005/8/layout/chevron2"/>
    <dgm:cxn modelId="{356F70C5-009A-4E03-AA13-81AAE97E6E41}" srcId="{78939FA0-3B8F-46FF-816A-F353B3E0ABA5}" destId="{95B372A4-565A-4F1E-B65B-78132728E137}" srcOrd="1" destOrd="0" parTransId="{877E69EF-0826-4E6D-B7FE-5F168D6CE1C6}" sibTransId="{28C9B89D-65DD-4B93-AD69-71D337BE67D9}"/>
    <dgm:cxn modelId="{BF2D543B-2ED8-4BDA-8F77-D5065F6DBD27}" type="presOf" srcId="{C6657FA2-0F19-4F5A-BFAA-86511ED22D93}" destId="{B171C326-ACCD-4B1D-8C09-8E68011561CD}" srcOrd="0" destOrd="2" presId="urn:microsoft.com/office/officeart/2005/8/layout/chevron2"/>
    <dgm:cxn modelId="{455D6DEC-DCA8-476C-B957-00079654FBCB}" srcId="{78939FA0-3B8F-46FF-816A-F353B3E0ABA5}" destId="{3EF2A692-634C-4D50-9DF2-A37DCAF04AF4}" srcOrd="4" destOrd="0" parTransId="{EEB0A388-ADDA-4D8B-8D15-96F50E821396}" sibTransId="{61BDDD95-E3F1-4EC8-A6B3-47EE2BA7B28B}"/>
    <dgm:cxn modelId="{1DF3EEFE-1FB2-4B82-96EC-7EB12EF4A818}" srcId="{78939FA0-3B8F-46FF-816A-F353B3E0ABA5}" destId="{C6657FA2-0F19-4F5A-BFAA-86511ED22D93}" srcOrd="2" destOrd="0" parTransId="{0953A70C-9B11-4305-8023-87C5F21A2ADF}" sibTransId="{1650F871-777E-479C-A9AE-18C1CA67D4F6}"/>
    <dgm:cxn modelId="{3C6889ED-2634-4EFF-B3FA-23C805AFC63F}" srcId="{AA9E6AF6-7DAB-4F26-84FE-5C5F45CFA75E}" destId="{4DCFDAD7-002A-4C42-865F-74603176EBE0}" srcOrd="6" destOrd="0" parTransId="{0BEEC307-BAA7-4A30-81BE-BD5862F43A20}" sibTransId="{23850BFB-31B3-4510-8E6A-2CA9E84E445C}"/>
    <dgm:cxn modelId="{F846B1D8-1D3A-497E-B3D8-6F7126AF1DCA}" srcId="{94FB8217-9BA5-4E23-99A9-9582BAD8A92A}" destId="{AA9E6AF6-7DAB-4F26-84FE-5C5F45CFA75E}" srcOrd="0" destOrd="0" parTransId="{E3C7C74A-7421-46AD-B3D5-744FDB238774}" sibTransId="{EFCEB441-3A90-49EF-88AF-8ADFE3C73BA3}"/>
    <dgm:cxn modelId="{CD1A9EFB-A172-4F29-A2C2-B8E2C6E6487C}" type="presOf" srcId="{94FB8217-9BA5-4E23-99A9-9582BAD8A92A}" destId="{F4B1159E-50D0-4330-B997-88B6FC0FBD8B}" srcOrd="0" destOrd="0" presId="urn:microsoft.com/office/officeart/2005/8/layout/chevron2"/>
    <dgm:cxn modelId="{2921360E-07FF-484D-87F2-591B1441415B}" type="presOf" srcId="{6A672A8A-D3C6-4900-9794-13DCA26569E1}" destId="{B171C326-ACCD-4B1D-8C09-8E68011561CD}" srcOrd="0" destOrd="6" presId="urn:microsoft.com/office/officeart/2005/8/layout/chevron2"/>
    <dgm:cxn modelId="{1988BEFF-CF25-446A-90B8-21C22AF0F094}" type="presOf" srcId="{2B3B2E7A-8459-4945-85AB-C1DECCAC147A}" destId="{B171C326-ACCD-4B1D-8C09-8E68011561CD}" srcOrd="0" destOrd="7" presId="urn:microsoft.com/office/officeart/2005/8/layout/chevron2"/>
    <dgm:cxn modelId="{61C9D1FA-82C4-4F4A-84E7-CD5CF5687547}" type="presOf" srcId="{58134B53-C52C-4A79-9FD8-372705948C40}" destId="{B171C326-ACCD-4B1D-8C09-8E68011561CD}" srcOrd="0" destOrd="3" presId="urn:microsoft.com/office/officeart/2005/8/layout/chevron2"/>
    <dgm:cxn modelId="{F12C0A95-7A6D-4F8B-ABA5-061942C93DB1}" srcId="{78939FA0-3B8F-46FF-816A-F353B3E0ABA5}" destId="{6A672A8A-D3C6-4900-9794-13DCA26569E1}" srcOrd="6" destOrd="0" parTransId="{AD6E42E3-ABC2-4D3A-AAB4-CE36A2B1C79B}" sibTransId="{3636FF61-4C0C-4F76-BA41-6AF9DDD08E0A}"/>
    <dgm:cxn modelId="{65FC90B6-C49C-443F-B73B-28585584FDB9}" type="presOf" srcId="{3896B2DD-2A1D-479D-8A76-769E11720739}" destId="{35DBEC54-2EC1-4991-8DBF-17904E372604}" srcOrd="0" destOrd="2" presId="urn:microsoft.com/office/officeart/2005/8/layout/chevron2"/>
    <dgm:cxn modelId="{D824E2DB-B7CC-4CAC-A6CC-0406DDC231EB}" srcId="{94FB8217-9BA5-4E23-99A9-9582BAD8A92A}" destId="{78939FA0-3B8F-46FF-816A-F353B3E0ABA5}" srcOrd="1" destOrd="0" parTransId="{AD7FD5A0-3468-4E06-996B-034E80397220}" sibTransId="{22D71A44-E169-4A6B-BC8C-AD158C68C895}"/>
    <dgm:cxn modelId="{A7490D71-088C-49ED-9BC9-43A345419459}" type="presOf" srcId="{F7E97286-DAFE-4CF5-91B0-DEF5E65D68AF}" destId="{B171C326-ACCD-4B1D-8C09-8E68011561CD}" srcOrd="0" destOrd="5" presId="urn:microsoft.com/office/officeart/2005/8/layout/chevron2"/>
    <dgm:cxn modelId="{BEDB1082-2791-4C6C-AA31-36B03189D4B3}" srcId="{78939FA0-3B8F-46FF-816A-F353B3E0ABA5}" destId="{F7E97286-DAFE-4CF5-91B0-DEF5E65D68AF}" srcOrd="5" destOrd="0" parTransId="{58FE081C-A2C6-4E38-907B-2EC9DCDAC09D}" sibTransId="{6DE82DAC-948A-453B-949F-0324F089A069}"/>
    <dgm:cxn modelId="{D69134B5-8FC6-4FCD-AE2C-E2A48BF3355F}" type="presOf" srcId="{942DC7F4-DF72-4E9D-B3B3-73C2438FF9EF}" destId="{35DBEC54-2EC1-4991-8DBF-17904E372604}" srcOrd="0" destOrd="1" presId="urn:microsoft.com/office/officeart/2005/8/layout/chevron2"/>
    <dgm:cxn modelId="{6F8497A2-4EED-41CC-951B-706C56163776}" srcId="{78939FA0-3B8F-46FF-816A-F353B3E0ABA5}" destId="{9CD1BE87-3D41-4A12-A1A2-779CEA6D980F}" srcOrd="8" destOrd="0" parTransId="{24C21BA7-0CD3-4936-8ED2-B7B2F5576BED}" sibTransId="{2334DED0-30FF-40E8-B6A5-80451DC7488B}"/>
    <dgm:cxn modelId="{EAB6E21C-C479-432E-90EB-48E411C54EF4}" type="presParOf" srcId="{F4B1159E-50D0-4330-B997-88B6FC0FBD8B}" destId="{19658EB2-6020-463B-9806-F1F7F82291C8}" srcOrd="0" destOrd="0" presId="urn:microsoft.com/office/officeart/2005/8/layout/chevron2"/>
    <dgm:cxn modelId="{A6A67D4E-3EBD-4211-91B0-CCE463A085D9}" type="presParOf" srcId="{19658EB2-6020-463B-9806-F1F7F82291C8}" destId="{4D0EE870-99BB-424A-A75B-77A4709EAC8F}" srcOrd="0" destOrd="0" presId="urn:microsoft.com/office/officeart/2005/8/layout/chevron2"/>
    <dgm:cxn modelId="{660CF3AC-6C14-4A03-88AF-ACD8D981A75A}" type="presParOf" srcId="{19658EB2-6020-463B-9806-F1F7F82291C8}" destId="{35DBEC54-2EC1-4991-8DBF-17904E372604}" srcOrd="1" destOrd="0" presId="urn:microsoft.com/office/officeart/2005/8/layout/chevron2"/>
    <dgm:cxn modelId="{C004FA8A-CFAB-46F8-B936-704B6A7394DD}" type="presParOf" srcId="{F4B1159E-50D0-4330-B997-88B6FC0FBD8B}" destId="{126D5A33-3237-474E-885A-FBA22B7EDF3E}" srcOrd="1" destOrd="0" presId="urn:microsoft.com/office/officeart/2005/8/layout/chevron2"/>
    <dgm:cxn modelId="{AB672E3E-D3B5-4DC4-8963-A1315982A198}" type="presParOf" srcId="{F4B1159E-50D0-4330-B997-88B6FC0FBD8B}" destId="{F32849B7-D942-4BE7-B8FD-D4D5DE31C8CB}" srcOrd="2" destOrd="0" presId="urn:microsoft.com/office/officeart/2005/8/layout/chevron2"/>
    <dgm:cxn modelId="{771168E2-5848-411C-A4EB-A88F582796FB}" type="presParOf" srcId="{F32849B7-D942-4BE7-B8FD-D4D5DE31C8CB}" destId="{4A3CC09A-8D58-4F04-A599-95FA85283731}" srcOrd="0" destOrd="0" presId="urn:microsoft.com/office/officeart/2005/8/layout/chevron2"/>
    <dgm:cxn modelId="{AE6DF882-20B7-45AC-AFC9-0EF3082DA522}" type="presParOf" srcId="{F32849B7-D942-4BE7-B8FD-D4D5DE31C8CB}" destId="{B171C326-ACCD-4B1D-8C09-8E68011561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60CF65-115C-4D67-AFA7-9FC81AA6A4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B951CDB-7B76-4943-BCDA-495A4E1EB117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b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вивчити методичні рекомендації щодо організації навчально – виховного процесу в початкових класах;</a:t>
          </a:r>
          <a:endParaRPr lang="uk-UA" sz="1800" b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BEFDC9-ABE4-4BDF-98A4-9F925951BE98}" type="parTrans" cxnId="{3B39BDA1-A3DC-4C3B-A2C0-D3E01CC030B7}">
      <dgm:prSet/>
      <dgm:spPr/>
      <dgm:t>
        <a:bodyPr/>
        <a:lstStyle/>
        <a:p>
          <a:endParaRPr lang="uk-UA"/>
        </a:p>
      </dgm:t>
    </dgm:pt>
    <dgm:pt modelId="{E8B9109B-B40F-4712-A8AD-91E23627F19F}" type="sibTrans" cxnId="{3B39BDA1-A3DC-4C3B-A2C0-D3E01CC030B7}">
      <dgm:prSet/>
      <dgm:spPr/>
      <dgm:t>
        <a:bodyPr/>
        <a:lstStyle/>
        <a:p>
          <a:endParaRPr lang="uk-UA"/>
        </a:p>
      </dgm:t>
    </dgm:pt>
    <dgm:pt modelId="{DBBAC88D-E815-4D11-846E-5B6443BDF005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активно брати участь у ШМО учителів початкової школи;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23C93CD-C1C1-4DAF-94B4-F3468406EBDF}" type="parTrans" cxnId="{2C87EEC4-CF43-45EF-A0D1-CA9E3B601F02}">
      <dgm:prSet/>
      <dgm:spPr/>
      <dgm:t>
        <a:bodyPr/>
        <a:lstStyle/>
        <a:p>
          <a:endParaRPr lang="uk-UA"/>
        </a:p>
      </dgm:t>
    </dgm:pt>
    <dgm:pt modelId="{9499DEEB-D729-4E2F-BB54-DA2BC282C789}" type="sibTrans" cxnId="{2C87EEC4-CF43-45EF-A0D1-CA9E3B601F02}">
      <dgm:prSet/>
      <dgm:spPr/>
      <dgm:t>
        <a:bodyPr/>
        <a:lstStyle/>
        <a:p>
          <a:endParaRPr lang="uk-UA"/>
        </a:p>
      </dgm:t>
    </dgm:pt>
    <dgm:pt modelId="{A975EA90-02B6-430F-9050-18638E32FB9A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протягом року поповнювати кабінети роздатковим і дидактичним матеріалом;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771907-CEBC-40B9-97B7-9E8F39D5802A}" type="parTrans" cxnId="{4570E22A-C471-46A9-B37A-93D4D378B1FD}">
      <dgm:prSet/>
      <dgm:spPr/>
      <dgm:t>
        <a:bodyPr/>
        <a:lstStyle/>
        <a:p>
          <a:endParaRPr lang="uk-UA"/>
        </a:p>
      </dgm:t>
    </dgm:pt>
    <dgm:pt modelId="{FAF974DA-AB61-4EB5-BB3E-3A941443C738}" type="sibTrans" cxnId="{4570E22A-C471-46A9-B37A-93D4D378B1FD}">
      <dgm:prSet/>
      <dgm:spPr/>
      <dgm:t>
        <a:bodyPr/>
        <a:lstStyle/>
        <a:p>
          <a:endParaRPr lang="uk-UA"/>
        </a:p>
      </dgm:t>
    </dgm:pt>
    <dgm:pt modelId="{63ACC2CD-C4C8-469F-8D2B-874016745D02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сформувати банк даних творчо обдарованих дітей, ознайомитися з кращим педагогічним досвідом роботи творчих учителів;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C3B25AD-8AAE-474D-A4BA-820BEC32F401}" type="parTrans" cxnId="{FADDF14F-AB0D-49A8-BE98-595884899D7A}">
      <dgm:prSet/>
      <dgm:spPr/>
      <dgm:t>
        <a:bodyPr/>
        <a:lstStyle/>
        <a:p>
          <a:endParaRPr lang="uk-UA"/>
        </a:p>
      </dgm:t>
    </dgm:pt>
    <dgm:pt modelId="{B45B77DB-B79D-4740-9A58-E97E9510E29E}" type="sibTrans" cxnId="{FADDF14F-AB0D-49A8-BE98-595884899D7A}">
      <dgm:prSet/>
      <dgm:spPr/>
      <dgm:t>
        <a:bodyPr/>
        <a:lstStyle/>
        <a:p>
          <a:endParaRPr lang="uk-UA"/>
        </a:p>
      </dgm:t>
    </dgm:pt>
    <dgm:pt modelId="{3CEA6BA3-EC19-4F30-B7DF-6727730A7D1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вивчати основні нормативні документи, що регламентують функціонування початкової школи, відвідувати обласні курси підвищення кваліфікації;</a:t>
          </a:r>
          <a:endParaRPr lang="uk-UA" sz="18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BDA613-62F7-4F46-9190-E8A7441C3E77}" type="parTrans" cxnId="{40B552A0-446F-4C2B-94EF-A6A55B938E08}">
      <dgm:prSet/>
      <dgm:spPr/>
      <dgm:t>
        <a:bodyPr/>
        <a:lstStyle/>
        <a:p>
          <a:endParaRPr lang="uk-UA"/>
        </a:p>
      </dgm:t>
    </dgm:pt>
    <dgm:pt modelId="{A565DED2-04E3-4298-93F1-976C15DEFD44}" type="sibTrans" cxnId="{40B552A0-446F-4C2B-94EF-A6A55B938E08}">
      <dgm:prSet/>
      <dgm:spPr/>
      <dgm:t>
        <a:bodyPr/>
        <a:lstStyle/>
        <a:p>
          <a:endParaRPr lang="uk-UA"/>
        </a:p>
      </dgm:t>
    </dgm:pt>
    <dgm:pt modelId="{89597A43-40CE-43CA-B1B7-EC05299C121A}" type="pres">
      <dgm:prSet presAssocID="{5860CF65-115C-4D67-AFA7-9FC81AA6A4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A5B9930-3EEB-4C37-BB8B-D06AB6AAB628}" type="pres">
      <dgm:prSet presAssocID="{FB951CDB-7B76-4943-BCDA-495A4E1EB117}" presName="parentLin" presStyleCnt="0"/>
      <dgm:spPr/>
    </dgm:pt>
    <dgm:pt modelId="{5F032931-8205-47D1-8321-49CFA8FFACF8}" type="pres">
      <dgm:prSet presAssocID="{FB951CDB-7B76-4943-BCDA-495A4E1EB117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578D1103-6BD4-4036-8E7C-4111235DB8CF}" type="pres">
      <dgm:prSet presAssocID="{FB951CDB-7B76-4943-BCDA-495A4E1EB117}" presName="parentText" presStyleLbl="node1" presStyleIdx="0" presStyleCnt="5" custScaleX="142857" custScaleY="226098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F38203-9D7E-4831-B158-974AA9B41E78}" type="pres">
      <dgm:prSet presAssocID="{FB951CDB-7B76-4943-BCDA-495A4E1EB117}" presName="negativeSpace" presStyleCnt="0"/>
      <dgm:spPr/>
    </dgm:pt>
    <dgm:pt modelId="{F879C6F2-DAA8-489C-8DFD-84E5FF8AD150}" type="pres">
      <dgm:prSet presAssocID="{FB951CDB-7B76-4943-BCDA-495A4E1EB11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146B10C-A64C-49DA-BBE1-93A355E77356}" type="pres">
      <dgm:prSet presAssocID="{E8B9109B-B40F-4712-A8AD-91E23627F19F}" presName="spaceBetweenRectangles" presStyleCnt="0"/>
      <dgm:spPr/>
    </dgm:pt>
    <dgm:pt modelId="{3A7374C7-DCA5-46A6-A02E-26DA5C4C1AAE}" type="pres">
      <dgm:prSet presAssocID="{3CEA6BA3-EC19-4F30-B7DF-6727730A7D1C}" presName="parentLin" presStyleCnt="0"/>
      <dgm:spPr/>
    </dgm:pt>
    <dgm:pt modelId="{34ADA574-1EF4-4421-82A8-1A8A237A3D93}" type="pres">
      <dgm:prSet presAssocID="{3CEA6BA3-EC19-4F30-B7DF-6727730A7D1C}" presName="parentLeftMargin" presStyleLbl="node1" presStyleIdx="0" presStyleCnt="5"/>
      <dgm:spPr/>
      <dgm:t>
        <a:bodyPr/>
        <a:lstStyle/>
        <a:p>
          <a:endParaRPr lang="uk-UA"/>
        </a:p>
      </dgm:t>
    </dgm:pt>
    <dgm:pt modelId="{4CAB4A0C-5462-447D-89C1-C63AF1021484}" type="pres">
      <dgm:prSet presAssocID="{3CEA6BA3-EC19-4F30-B7DF-6727730A7D1C}" presName="parentText" presStyleLbl="node1" presStyleIdx="1" presStyleCnt="5" custScaleX="137699" custScaleY="21628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3AD2A5C-6D91-47F8-A8F6-C74B79097E45}" type="pres">
      <dgm:prSet presAssocID="{3CEA6BA3-EC19-4F30-B7DF-6727730A7D1C}" presName="negativeSpace" presStyleCnt="0"/>
      <dgm:spPr/>
    </dgm:pt>
    <dgm:pt modelId="{D26C9A10-3514-44DB-A802-3EE6610B53EC}" type="pres">
      <dgm:prSet presAssocID="{3CEA6BA3-EC19-4F30-B7DF-6727730A7D1C}" presName="childText" presStyleLbl="conFgAcc1" presStyleIdx="1" presStyleCnt="5">
        <dgm:presLayoutVars>
          <dgm:bulletEnabled val="1"/>
        </dgm:presLayoutVars>
      </dgm:prSet>
      <dgm:spPr/>
    </dgm:pt>
    <dgm:pt modelId="{5A60F618-CC38-426B-97CD-65AC812E4004}" type="pres">
      <dgm:prSet presAssocID="{A565DED2-04E3-4298-93F1-976C15DEFD44}" presName="spaceBetweenRectangles" presStyleCnt="0"/>
      <dgm:spPr/>
    </dgm:pt>
    <dgm:pt modelId="{774BF081-D4B1-4364-846B-C7B5A2EB5E73}" type="pres">
      <dgm:prSet presAssocID="{63ACC2CD-C4C8-469F-8D2B-874016745D02}" presName="parentLin" presStyleCnt="0"/>
      <dgm:spPr/>
    </dgm:pt>
    <dgm:pt modelId="{A8C926AD-CC8D-4044-9F34-BB1A2B81CB05}" type="pres">
      <dgm:prSet presAssocID="{63ACC2CD-C4C8-469F-8D2B-874016745D02}" presName="parentLeftMargin" presStyleLbl="node1" presStyleIdx="1" presStyleCnt="5"/>
      <dgm:spPr/>
      <dgm:t>
        <a:bodyPr/>
        <a:lstStyle/>
        <a:p>
          <a:endParaRPr lang="uk-UA"/>
        </a:p>
      </dgm:t>
    </dgm:pt>
    <dgm:pt modelId="{5040645F-CC7D-4353-A8F9-2ED6623B0CC8}" type="pres">
      <dgm:prSet presAssocID="{63ACC2CD-C4C8-469F-8D2B-874016745D02}" presName="parentText" presStyleLbl="node1" presStyleIdx="2" presStyleCnt="5" custScaleX="144983" custScaleY="232624" custLinFactNeighborY="17286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C873F6-BAE6-4442-ADB7-104BA3841688}" type="pres">
      <dgm:prSet presAssocID="{63ACC2CD-C4C8-469F-8D2B-874016745D02}" presName="negativeSpace" presStyleCnt="0"/>
      <dgm:spPr/>
    </dgm:pt>
    <dgm:pt modelId="{0710F6EC-5E5C-45BE-A1FE-D192D2656733}" type="pres">
      <dgm:prSet presAssocID="{63ACC2CD-C4C8-469F-8D2B-874016745D02}" presName="childText" presStyleLbl="conFgAcc1" presStyleIdx="2" presStyleCnt="5">
        <dgm:presLayoutVars>
          <dgm:bulletEnabled val="1"/>
        </dgm:presLayoutVars>
      </dgm:prSet>
      <dgm:spPr/>
    </dgm:pt>
    <dgm:pt modelId="{CF40FA3E-0770-4195-8266-B61974CA051A}" type="pres">
      <dgm:prSet presAssocID="{B45B77DB-B79D-4740-9A58-E97E9510E29E}" presName="spaceBetweenRectangles" presStyleCnt="0"/>
      <dgm:spPr/>
    </dgm:pt>
    <dgm:pt modelId="{F6D447F5-2F4C-4BF9-8CC0-EEE42C343B67}" type="pres">
      <dgm:prSet presAssocID="{A975EA90-02B6-430F-9050-18638E32FB9A}" presName="parentLin" presStyleCnt="0"/>
      <dgm:spPr/>
    </dgm:pt>
    <dgm:pt modelId="{2BA88415-4738-4DCB-8C78-0F39398DCCFC}" type="pres">
      <dgm:prSet presAssocID="{A975EA90-02B6-430F-9050-18638E32FB9A}" presName="parentLeftMargin" presStyleLbl="node1" presStyleIdx="2" presStyleCnt="5"/>
      <dgm:spPr/>
      <dgm:t>
        <a:bodyPr/>
        <a:lstStyle/>
        <a:p>
          <a:endParaRPr lang="uk-UA"/>
        </a:p>
      </dgm:t>
    </dgm:pt>
    <dgm:pt modelId="{33524B8B-E654-4BC8-B8C9-207C59A51367}" type="pres">
      <dgm:prSet presAssocID="{A975EA90-02B6-430F-9050-18638E32FB9A}" presName="parentText" presStyleLbl="node1" presStyleIdx="3" presStyleCnt="5" custScaleX="142857" custScaleY="18288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8BD7E37-CD06-4DB4-8F14-241809E32E3C}" type="pres">
      <dgm:prSet presAssocID="{A975EA90-02B6-430F-9050-18638E32FB9A}" presName="negativeSpace" presStyleCnt="0"/>
      <dgm:spPr/>
    </dgm:pt>
    <dgm:pt modelId="{291F8B21-E9E0-40E8-8314-731AC2DE9D12}" type="pres">
      <dgm:prSet presAssocID="{A975EA90-02B6-430F-9050-18638E32FB9A}" presName="childText" presStyleLbl="conFgAcc1" presStyleIdx="3" presStyleCnt="5">
        <dgm:presLayoutVars>
          <dgm:bulletEnabled val="1"/>
        </dgm:presLayoutVars>
      </dgm:prSet>
      <dgm:spPr/>
    </dgm:pt>
    <dgm:pt modelId="{06B561DA-7B02-414A-97ED-F69342D76B0A}" type="pres">
      <dgm:prSet presAssocID="{FAF974DA-AB61-4EB5-BB3E-3A941443C738}" presName="spaceBetweenRectangles" presStyleCnt="0"/>
      <dgm:spPr/>
    </dgm:pt>
    <dgm:pt modelId="{FC071F90-9AA9-473C-8529-C34CA7DECC75}" type="pres">
      <dgm:prSet presAssocID="{DBBAC88D-E815-4D11-846E-5B6443BDF005}" presName="parentLin" presStyleCnt="0"/>
      <dgm:spPr/>
    </dgm:pt>
    <dgm:pt modelId="{28F2AAF1-AD9C-49BA-B04A-3A54E7122EFB}" type="pres">
      <dgm:prSet presAssocID="{DBBAC88D-E815-4D11-846E-5B6443BDF005}" presName="parentLeftMargin" presStyleLbl="node1" presStyleIdx="3" presStyleCnt="5"/>
      <dgm:spPr/>
      <dgm:t>
        <a:bodyPr/>
        <a:lstStyle/>
        <a:p>
          <a:endParaRPr lang="uk-UA"/>
        </a:p>
      </dgm:t>
    </dgm:pt>
    <dgm:pt modelId="{132FEFF3-8AEE-4166-A72B-451DBB4576BF}" type="pres">
      <dgm:prSet presAssocID="{DBBAC88D-E815-4D11-846E-5B6443BDF005}" presName="parentText" presStyleLbl="node1" presStyleIdx="4" presStyleCnt="5" custScaleX="142857" custScaleY="22868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941D21-7ABA-4628-8FFC-3CAF1BD6DA35}" type="pres">
      <dgm:prSet presAssocID="{DBBAC88D-E815-4D11-846E-5B6443BDF005}" presName="negativeSpace" presStyleCnt="0"/>
      <dgm:spPr/>
    </dgm:pt>
    <dgm:pt modelId="{D392B29A-2A8F-42D0-9E5A-39F9C334D998}" type="pres">
      <dgm:prSet presAssocID="{DBBAC88D-E815-4D11-846E-5B6443BDF00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CC7B911F-06CB-49FE-A351-76DD2BA71AFC}" type="presOf" srcId="{63ACC2CD-C4C8-469F-8D2B-874016745D02}" destId="{5040645F-CC7D-4353-A8F9-2ED6623B0CC8}" srcOrd="1" destOrd="0" presId="urn:microsoft.com/office/officeart/2005/8/layout/list1"/>
    <dgm:cxn modelId="{2FAAC251-66BD-47BA-B24A-52A78CEA5627}" type="presOf" srcId="{A975EA90-02B6-430F-9050-18638E32FB9A}" destId="{2BA88415-4738-4DCB-8C78-0F39398DCCFC}" srcOrd="0" destOrd="0" presId="urn:microsoft.com/office/officeart/2005/8/layout/list1"/>
    <dgm:cxn modelId="{BA9E6507-C4CA-4D65-8FD8-75B0493AEB5F}" type="presOf" srcId="{FB951CDB-7B76-4943-BCDA-495A4E1EB117}" destId="{5F032931-8205-47D1-8321-49CFA8FFACF8}" srcOrd="0" destOrd="0" presId="urn:microsoft.com/office/officeart/2005/8/layout/list1"/>
    <dgm:cxn modelId="{894A5732-3C69-4B4D-B54B-17139ECC7636}" type="presOf" srcId="{DBBAC88D-E815-4D11-846E-5B6443BDF005}" destId="{132FEFF3-8AEE-4166-A72B-451DBB4576BF}" srcOrd="1" destOrd="0" presId="urn:microsoft.com/office/officeart/2005/8/layout/list1"/>
    <dgm:cxn modelId="{4570E22A-C471-46A9-B37A-93D4D378B1FD}" srcId="{5860CF65-115C-4D67-AFA7-9FC81AA6A47B}" destId="{A975EA90-02B6-430F-9050-18638E32FB9A}" srcOrd="3" destOrd="0" parTransId="{86771907-CEBC-40B9-97B7-9E8F39D5802A}" sibTransId="{FAF974DA-AB61-4EB5-BB3E-3A941443C738}"/>
    <dgm:cxn modelId="{40B552A0-446F-4C2B-94EF-A6A55B938E08}" srcId="{5860CF65-115C-4D67-AFA7-9FC81AA6A47B}" destId="{3CEA6BA3-EC19-4F30-B7DF-6727730A7D1C}" srcOrd="1" destOrd="0" parTransId="{87BDA613-62F7-4F46-9190-E8A7441C3E77}" sibTransId="{A565DED2-04E3-4298-93F1-976C15DEFD44}"/>
    <dgm:cxn modelId="{3B39BDA1-A3DC-4C3B-A2C0-D3E01CC030B7}" srcId="{5860CF65-115C-4D67-AFA7-9FC81AA6A47B}" destId="{FB951CDB-7B76-4943-BCDA-495A4E1EB117}" srcOrd="0" destOrd="0" parTransId="{3DBEFDC9-ABE4-4BDF-98A4-9F925951BE98}" sibTransId="{E8B9109B-B40F-4712-A8AD-91E23627F19F}"/>
    <dgm:cxn modelId="{370E3705-0C83-4641-A50C-46E2F0795059}" type="presOf" srcId="{3CEA6BA3-EC19-4F30-B7DF-6727730A7D1C}" destId="{34ADA574-1EF4-4421-82A8-1A8A237A3D93}" srcOrd="0" destOrd="0" presId="urn:microsoft.com/office/officeart/2005/8/layout/list1"/>
    <dgm:cxn modelId="{FADDF14F-AB0D-49A8-BE98-595884899D7A}" srcId="{5860CF65-115C-4D67-AFA7-9FC81AA6A47B}" destId="{63ACC2CD-C4C8-469F-8D2B-874016745D02}" srcOrd="2" destOrd="0" parTransId="{FC3B25AD-8AAE-474D-A4BA-820BEC32F401}" sibTransId="{B45B77DB-B79D-4740-9A58-E97E9510E29E}"/>
    <dgm:cxn modelId="{7B674F85-AB40-4EC3-98D3-8D91EFB7F743}" type="presOf" srcId="{FB951CDB-7B76-4943-BCDA-495A4E1EB117}" destId="{578D1103-6BD4-4036-8E7C-4111235DB8CF}" srcOrd="1" destOrd="0" presId="urn:microsoft.com/office/officeart/2005/8/layout/list1"/>
    <dgm:cxn modelId="{1A967445-B90B-431D-A173-87E1BB3D945B}" type="presOf" srcId="{A975EA90-02B6-430F-9050-18638E32FB9A}" destId="{33524B8B-E654-4BC8-B8C9-207C59A51367}" srcOrd="1" destOrd="0" presId="urn:microsoft.com/office/officeart/2005/8/layout/list1"/>
    <dgm:cxn modelId="{BFE1C237-F7B7-40CF-BC75-7A4F498D25D6}" type="presOf" srcId="{DBBAC88D-E815-4D11-846E-5B6443BDF005}" destId="{28F2AAF1-AD9C-49BA-B04A-3A54E7122EFB}" srcOrd="0" destOrd="0" presId="urn:microsoft.com/office/officeart/2005/8/layout/list1"/>
    <dgm:cxn modelId="{5162D461-F1E1-443C-AC31-84476B257115}" type="presOf" srcId="{63ACC2CD-C4C8-469F-8D2B-874016745D02}" destId="{A8C926AD-CC8D-4044-9F34-BB1A2B81CB05}" srcOrd="0" destOrd="0" presId="urn:microsoft.com/office/officeart/2005/8/layout/list1"/>
    <dgm:cxn modelId="{AD318B05-1875-4482-B79D-6896E06B83CF}" type="presOf" srcId="{5860CF65-115C-4D67-AFA7-9FC81AA6A47B}" destId="{89597A43-40CE-43CA-B1B7-EC05299C121A}" srcOrd="0" destOrd="0" presId="urn:microsoft.com/office/officeart/2005/8/layout/list1"/>
    <dgm:cxn modelId="{2C87EEC4-CF43-45EF-A0D1-CA9E3B601F02}" srcId="{5860CF65-115C-4D67-AFA7-9FC81AA6A47B}" destId="{DBBAC88D-E815-4D11-846E-5B6443BDF005}" srcOrd="4" destOrd="0" parTransId="{E23C93CD-C1C1-4DAF-94B4-F3468406EBDF}" sibTransId="{9499DEEB-D729-4E2F-BB54-DA2BC282C789}"/>
    <dgm:cxn modelId="{14530815-217E-4645-BD5F-178A3B0025D2}" type="presOf" srcId="{3CEA6BA3-EC19-4F30-B7DF-6727730A7D1C}" destId="{4CAB4A0C-5462-447D-89C1-C63AF1021484}" srcOrd="1" destOrd="0" presId="urn:microsoft.com/office/officeart/2005/8/layout/list1"/>
    <dgm:cxn modelId="{54621955-06AC-4AF3-85E9-20EC2A4605EA}" type="presParOf" srcId="{89597A43-40CE-43CA-B1B7-EC05299C121A}" destId="{BA5B9930-3EEB-4C37-BB8B-D06AB6AAB628}" srcOrd="0" destOrd="0" presId="urn:microsoft.com/office/officeart/2005/8/layout/list1"/>
    <dgm:cxn modelId="{ED6F793E-9FA1-4826-A221-9C9363BCBC4D}" type="presParOf" srcId="{BA5B9930-3EEB-4C37-BB8B-D06AB6AAB628}" destId="{5F032931-8205-47D1-8321-49CFA8FFACF8}" srcOrd="0" destOrd="0" presId="urn:microsoft.com/office/officeart/2005/8/layout/list1"/>
    <dgm:cxn modelId="{92C57960-B0CD-4F2A-968D-426D9101BBC2}" type="presParOf" srcId="{BA5B9930-3EEB-4C37-BB8B-D06AB6AAB628}" destId="{578D1103-6BD4-4036-8E7C-4111235DB8CF}" srcOrd="1" destOrd="0" presId="urn:microsoft.com/office/officeart/2005/8/layout/list1"/>
    <dgm:cxn modelId="{96850735-6AA9-412D-977C-3D5537B5270B}" type="presParOf" srcId="{89597A43-40CE-43CA-B1B7-EC05299C121A}" destId="{0AF38203-9D7E-4831-B158-974AA9B41E78}" srcOrd="1" destOrd="0" presId="urn:microsoft.com/office/officeart/2005/8/layout/list1"/>
    <dgm:cxn modelId="{AD7D380D-E291-431A-8903-5BD3DC497064}" type="presParOf" srcId="{89597A43-40CE-43CA-B1B7-EC05299C121A}" destId="{F879C6F2-DAA8-489C-8DFD-84E5FF8AD150}" srcOrd="2" destOrd="0" presId="urn:microsoft.com/office/officeart/2005/8/layout/list1"/>
    <dgm:cxn modelId="{3203AF9B-A130-43A7-8F9F-D6FFB9D34A23}" type="presParOf" srcId="{89597A43-40CE-43CA-B1B7-EC05299C121A}" destId="{5146B10C-A64C-49DA-BBE1-93A355E77356}" srcOrd="3" destOrd="0" presId="urn:microsoft.com/office/officeart/2005/8/layout/list1"/>
    <dgm:cxn modelId="{0FFA0CD6-9D28-46C5-8CD5-98E33BF20D83}" type="presParOf" srcId="{89597A43-40CE-43CA-B1B7-EC05299C121A}" destId="{3A7374C7-DCA5-46A6-A02E-26DA5C4C1AAE}" srcOrd="4" destOrd="0" presId="urn:microsoft.com/office/officeart/2005/8/layout/list1"/>
    <dgm:cxn modelId="{92A024A2-838B-49C8-BEF6-9D786A59E80F}" type="presParOf" srcId="{3A7374C7-DCA5-46A6-A02E-26DA5C4C1AAE}" destId="{34ADA574-1EF4-4421-82A8-1A8A237A3D93}" srcOrd="0" destOrd="0" presId="urn:microsoft.com/office/officeart/2005/8/layout/list1"/>
    <dgm:cxn modelId="{B7A1D1B0-8617-4506-88F1-517BC497EB30}" type="presParOf" srcId="{3A7374C7-DCA5-46A6-A02E-26DA5C4C1AAE}" destId="{4CAB4A0C-5462-447D-89C1-C63AF1021484}" srcOrd="1" destOrd="0" presId="urn:microsoft.com/office/officeart/2005/8/layout/list1"/>
    <dgm:cxn modelId="{E1A8F32A-C294-472A-B1B4-A6D183485F67}" type="presParOf" srcId="{89597A43-40CE-43CA-B1B7-EC05299C121A}" destId="{83AD2A5C-6D91-47F8-A8F6-C74B79097E45}" srcOrd="5" destOrd="0" presId="urn:microsoft.com/office/officeart/2005/8/layout/list1"/>
    <dgm:cxn modelId="{83F25DCE-FF80-4A4C-AAA7-62CFF8789231}" type="presParOf" srcId="{89597A43-40CE-43CA-B1B7-EC05299C121A}" destId="{D26C9A10-3514-44DB-A802-3EE6610B53EC}" srcOrd="6" destOrd="0" presId="urn:microsoft.com/office/officeart/2005/8/layout/list1"/>
    <dgm:cxn modelId="{E03833DA-5FB4-4A9D-AAFE-23B388292848}" type="presParOf" srcId="{89597A43-40CE-43CA-B1B7-EC05299C121A}" destId="{5A60F618-CC38-426B-97CD-65AC812E4004}" srcOrd="7" destOrd="0" presId="urn:microsoft.com/office/officeart/2005/8/layout/list1"/>
    <dgm:cxn modelId="{934A29BD-E883-4F07-9E7C-4CDB6CD5AA9B}" type="presParOf" srcId="{89597A43-40CE-43CA-B1B7-EC05299C121A}" destId="{774BF081-D4B1-4364-846B-C7B5A2EB5E73}" srcOrd="8" destOrd="0" presId="urn:microsoft.com/office/officeart/2005/8/layout/list1"/>
    <dgm:cxn modelId="{1B2B22C6-FBA5-4682-A14F-FCACF9A70CC9}" type="presParOf" srcId="{774BF081-D4B1-4364-846B-C7B5A2EB5E73}" destId="{A8C926AD-CC8D-4044-9F34-BB1A2B81CB05}" srcOrd="0" destOrd="0" presId="urn:microsoft.com/office/officeart/2005/8/layout/list1"/>
    <dgm:cxn modelId="{F81D1C2D-19D6-4B67-8790-E790A2A098C4}" type="presParOf" srcId="{774BF081-D4B1-4364-846B-C7B5A2EB5E73}" destId="{5040645F-CC7D-4353-A8F9-2ED6623B0CC8}" srcOrd="1" destOrd="0" presId="urn:microsoft.com/office/officeart/2005/8/layout/list1"/>
    <dgm:cxn modelId="{CFEB29FE-F405-464C-835F-63D85C01A4E3}" type="presParOf" srcId="{89597A43-40CE-43CA-B1B7-EC05299C121A}" destId="{22C873F6-BAE6-4442-ADB7-104BA3841688}" srcOrd="9" destOrd="0" presId="urn:microsoft.com/office/officeart/2005/8/layout/list1"/>
    <dgm:cxn modelId="{2FDEB646-83A8-48E0-A7A0-48326E444A6A}" type="presParOf" srcId="{89597A43-40CE-43CA-B1B7-EC05299C121A}" destId="{0710F6EC-5E5C-45BE-A1FE-D192D2656733}" srcOrd="10" destOrd="0" presId="urn:microsoft.com/office/officeart/2005/8/layout/list1"/>
    <dgm:cxn modelId="{A8B98CE4-EA1B-4973-B340-B45EDA2C6B37}" type="presParOf" srcId="{89597A43-40CE-43CA-B1B7-EC05299C121A}" destId="{CF40FA3E-0770-4195-8266-B61974CA051A}" srcOrd="11" destOrd="0" presId="urn:microsoft.com/office/officeart/2005/8/layout/list1"/>
    <dgm:cxn modelId="{C78A94CB-EF32-45D5-85A9-0FB5859DCB5F}" type="presParOf" srcId="{89597A43-40CE-43CA-B1B7-EC05299C121A}" destId="{F6D447F5-2F4C-4BF9-8CC0-EEE42C343B67}" srcOrd="12" destOrd="0" presId="urn:microsoft.com/office/officeart/2005/8/layout/list1"/>
    <dgm:cxn modelId="{A2113D3C-483A-4526-8DC6-D1F85EDB1BE6}" type="presParOf" srcId="{F6D447F5-2F4C-4BF9-8CC0-EEE42C343B67}" destId="{2BA88415-4738-4DCB-8C78-0F39398DCCFC}" srcOrd="0" destOrd="0" presId="urn:microsoft.com/office/officeart/2005/8/layout/list1"/>
    <dgm:cxn modelId="{84A00472-BC5E-4348-965A-80BAB7F8317D}" type="presParOf" srcId="{F6D447F5-2F4C-4BF9-8CC0-EEE42C343B67}" destId="{33524B8B-E654-4BC8-B8C9-207C59A51367}" srcOrd="1" destOrd="0" presId="urn:microsoft.com/office/officeart/2005/8/layout/list1"/>
    <dgm:cxn modelId="{1498CE2D-586A-4839-925F-3AE8E9D6A64D}" type="presParOf" srcId="{89597A43-40CE-43CA-B1B7-EC05299C121A}" destId="{18BD7E37-CD06-4DB4-8F14-241809E32E3C}" srcOrd="13" destOrd="0" presId="urn:microsoft.com/office/officeart/2005/8/layout/list1"/>
    <dgm:cxn modelId="{DBB4E64E-F012-4938-8841-58847083DBE2}" type="presParOf" srcId="{89597A43-40CE-43CA-B1B7-EC05299C121A}" destId="{291F8B21-E9E0-40E8-8314-731AC2DE9D12}" srcOrd="14" destOrd="0" presId="urn:microsoft.com/office/officeart/2005/8/layout/list1"/>
    <dgm:cxn modelId="{FCBCCA1E-9AB3-4071-BEDD-4BFC00083139}" type="presParOf" srcId="{89597A43-40CE-43CA-B1B7-EC05299C121A}" destId="{06B561DA-7B02-414A-97ED-F69342D76B0A}" srcOrd="15" destOrd="0" presId="urn:microsoft.com/office/officeart/2005/8/layout/list1"/>
    <dgm:cxn modelId="{88722444-4A2E-462B-8D83-CF84EEF1CE0A}" type="presParOf" srcId="{89597A43-40CE-43CA-B1B7-EC05299C121A}" destId="{FC071F90-9AA9-473C-8529-C34CA7DECC75}" srcOrd="16" destOrd="0" presId="urn:microsoft.com/office/officeart/2005/8/layout/list1"/>
    <dgm:cxn modelId="{3D662B36-93FC-4AEE-8D24-0AB76F6CB73C}" type="presParOf" srcId="{FC071F90-9AA9-473C-8529-C34CA7DECC75}" destId="{28F2AAF1-AD9C-49BA-B04A-3A54E7122EFB}" srcOrd="0" destOrd="0" presId="urn:microsoft.com/office/officeart/2005/8/layout/list1"/>
    <dgm:cxn modelId="{72549B6F-E9CC-4B68-910E-94495CB341B7}" type="presParOf" srcId="{FC071F90-9AA9-473C-8529-C34CA7DECC75}" destId="{132FEFF3-8AEE-4166-A72B-451DBB4576BF}" srcOrd="1" destOrd="0" presId="urn:microsoft.com/office/officeart/2005/8/layout/list1"/>
    <dgm:cxn modelId="{3EECE297-C25C-4149-B37B-72EFB2BF0A5D}" type="presParOf" srcId="{89597A43-40CE-43CA-B1B7-EC05299C121A}" destId="{5F941D21-7ABA-4628-8FFC-3CAF1BD6DA35}" srcOrd="17" destOrd="0" presId="urn:microsoft.com/office/officeart/2005/8/layout/list1"/>
    <dgm:cxn modelId="{B2E80145-4BC4-4B25-8FE0-1BA4B7203669}" type="presParOf" srcId="{89597A43-40CE-43CA-B1B7-EC05299C121A}" destId="{D392B29A-2A8F-42D0-9E5A-39F9C334D99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5A834D-D0B0-4BEA-AA8D-AAA10BA74FC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07BDD5-B101-4D00-8B18-3039DAE4E4DC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випуск друкованої продукції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A1E104-533C-4735-98E1-0DC53AFAC3FC}" type="sibTrans" cxnId="{DAB4DA6D-89B5-4C33-9650-5369B2E08770}">
      <dgm:prSet/>
      <dgm:spPr/>
      <dgm:t>
        <a:bodyPr/>
        <a:lstStyle/>
        <a:p>
          <a:endParaRPr lang="uk-UA"/>
        </a:p>
      </dgm:t>
    </dgm:pt>
    <dgm:pt modelId="{64794E2E-83DC-4CCF-B745-4129AB9245A7}" type="parTrans" cxnId="{DAB4DA6D-89B5-4C33-9650-5369B2E08770}">
      <dgm:prSet/>
      <dgm:spPr/>
      <dgm:t>
        <a:bodyPr/>
        <a:lstStyle/>
        <a:p>
          <a:endParaRPr lang="uk-UA"/>
        </a:p>
      </dgm:t>
    </dgm:pt>
    <dgm:pt modelId="{CEA41E3F-B08D-4DAA-8E10-41E98E034FA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позакласних заходів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71B472-EC62-49CF-A225-06CCC2F9E0BC}" type="sibTrans" cxnId="{AF78FFF1-9B19-45A9-A37A-EFAD60215D3D}">
      <dgm:prSet/>
      <dgm:spPr/>
      <dgm:t>
        <a:bodyPr/>
        <a:lstStyle/>
        <a:p>
          <a:endParaRPr lang="uk-UA"/>
        </a:p>
      </dgm:t>
    </dgm:pt>
    <dgm:pt modelId="{BAF3E185-E388-41F5-88EE-82E670D63D3E}" type="parTrans" cxnId="{AF78FFF1-9B19-45A9-A37A-EFAD60215D3D}">
      <dgm:prSet/>
      <dgm:spPr/>
      <dgm:t>
        <a:bodyPr/>
        <a:lstStyle/>
        <a:p>
          <a:endParaRPr lang="uk-UA"/>
        </a:p>
      </dgm:t>
    </dgm:pt>
    <dgm:pt modelId="{CAFFD7BE-DAA5-4E08-80D1-9FD3E4DCB9C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самоосвіта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8D9A96-1BD0-41BD-AE03-E9C1F7608A1C}" type="sibTrans" cxnId="{A518891D-D93D-4DFC-B97D-9A97B7E60618}">
      <dgm:prSet/>
      <dgm:spPr/>
      <dgm:t>
        <a:bodyPr/>
        <a:lstStyle/>
        <a:p>
          <a:endParaRPr lang="uk-UA"/>
        </a:p>
      </dgm:t>
    </dgm:pt>
    <dgm:pt modelId="{334DB224-CBE1-4796-94F9-7DCBFE10752E}" type="parTrans" cxnId="{A518891D-D93D-4DFC-B97D-9A97B7E60618}">
      <dgm:prSet/>
      <dgm:spPr/>
      <dgm:t>
        <a:bodyPr/>
        <a:lstStyle/>
        <a:p>
          <a:endParaRPr lang="uk-UA"/>
        </a:p>
      </dgm:t>
    </dgm:pt>
    <dgm:pt modelId="{D088C8D4-4ABE-4A64-9CCE-2E55376C9E9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«методична скринька» власних </a:t>
          </a:r>
          <a:r>
            <a:rPr lang="uk-UA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наробок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E661C3-97DC-4418-BE19-529D23B23A17}" type="sibTrans" cxnId="{407AE41B-423B-4B6F-963A-A5C7393EBB74}">
      <dgm:prSet/>
      <dgm:spPr/>
      <dgm:t>
        <a:bodyPr/>
        <a:lstStyle/>
        <a:p>
          <a:endParaRPr lang="uk-UA"/>
        </a:p>
      </dgm:t>
    </dgm:pt>
    <dgm:pt modelId="{86FE622D-210F-415E-B491-74812C5F2078}" type="parTrans" cxnId="{407AE41B-423B-4B6F-963A-A5C7393EBB74}">
      <dgm:prSet/>
      <dgm:spPr/>
      <dgm:t>
        <a:bodyPr/>
        <a:lstStyle/>
        <a:p>
          <a:endParaRPr lang="uk-UA"/>
        </a:p>
      </dgm:t>
    </dgm:pt>
    <dgm:pt modelId="{A3C7DB42-4077-491B-88F4-6B1DB87E991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позакласні заходи та індивідуальна робота з учнями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8A032F-BECA-4318-B95A-205157A599B3}" type="sibTrans" cxnId="{642B6F81-ED97-4776-BDF8-2543581CA32A}">
      <dgm:prSet/>
      <dgm:spPr/>
      <dgm:t>
        <a:bodyPr/>
        <a:lstStyle/>
        <a:p>
          <a:endParaRPr lang="uk-UA"/>
        </a:p>
      </dgm:t>
    </dgm:pt>
    <dgm:pt modelId="{4297BA17-4FA4-4609-BDBE-1B401C87EA09}" type="parTrans" cxnId="{642B6F81-ED97-4776-BDF8-2543581CA32A}">
      <dgm:prSet/>
      <dgm:spPr/>
      <dgm:t>
        <a:bodyPr/>
        <a:lstStyle/>
        <a:p>
          <a:endParaRPr lang="uk-UA"/>
        </a:p>
      </dgm:t>
    </dgm:pt>
    <dgm:pt modelId="{5EFB2717-5232-46BE-8DE6-EE9D814EACC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наставництво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6E4642-FF2F-437C-8D53-884EA69A0EA0}" type="sibTrans" cxnId="{A6A689C4-885B-4FF9-9F6E-C0C2068DA747}">
      <dgm:prSet/>
      <dgm:spPr/>
      <dgm:t>
        <a:bodyPr/>
        <a:lstStyle/>
        <a:p>
          <a:endParaRPr lang="uk-UA"/>
        </a:p>
      </dgm:t>
    </dgm:pt>
    <dgm:pt modelId="{3B26922B-8CB8-4F09-9917-E8AA7EB65EE9}" type="parTrans" cxnId="{A6A689C4-885B-4FF9-9F6E-C0C2068DA747}">
      <dgm:prSet/>
      <dgm:spPr/>
      <dgm:t>
        <a:bodyPr/>
        <a:lstStyle/>
        <a:p>
          <a:endParaRPr lang="uk-UA"/>
        </a:p>
      </dgm:t>
    </dgm:pt>
    <dgm:pt modelId="{C46F5B3A-E2D4-4B0B-9AFA-C4A91F0AB245}" type="pres">
      <dgm:prSet presAssocID="{C75A834D-D0B0-4BEA-AA8D-AAA10BA74F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41EA6B-532A-43E9-A146-88AC032B52F3}" type="pres">
      <dgm:prSet presAssocID="{4D07BDD5-B101-4D00-8B18-3039DAE4E4DC}" presName="node" presStyleLbl="node1" presStyleIdx="0" presStyleCnt="6" custScaleX="133262" custRadScaleRad="103174" custRadScaleInc="-56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28AA0B-6A92-4D65-B56A-130D2ED02979}" type="pres">
      <dgm:prSet presAssocID="{4D07BDD5-B101-4D00-8B18-3039DAE4E4DC}" presName="spNode" presStyleCnt="0"/>
      <dgm:spPr/>
    </dgm:pt>
    <dgm:pt modelId="{0F7E4241-8A7E-4C8E-94AA-86C0DF437CD0}" type="pres">
      <dgm:prSet presAssocID="{01A1E104-533C-4735-98E1-0DC53AFAC3FC}" presName="sibTrans" presStyleLbl="sibTrans1D1" presStyleIdx="0" presStyleCnt="6"/>
      <dgm:spPr/>
      <dgm:t>
        <a:bodyPr/>
        <a:lstStyle/>
        <a:p>
          <a:endParaRPr lang="uk-UA"/>
        </a:p>
      </dgm:t>
    </dgm:pt>
    <dgm:pt modelId="{75CD83DB-BED5-4D9F-A4F8-06F2879610A8}" type="pres">
      <dgm:prSet presAssocID="{5EFB2717-5232-46BE-8DE6-EE9D814EACCD}" presName="node" presStyleLbl="node1" presStyleIdx="1" presStyleCnt="6" custScaleX="12465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3079CC-49B9-4F4D-892F-92D67A8FE981}" type="pres">
      <dgm:prSet presAssocID="{5EFB2717-5232-46BE-8DE6-EE9D814EACCD}" presName="spNode" presStyleCnt="0"/>
      <dgm:spPr/>
    </dgm:pt>
    <dgm:pt modelId="{444970F6-B67F-4AEC-BA40-A4A852B19BE2}" type="pres">
      <dgm:prSet presAssocID="{966E4642-FF2F-437C-8D53-884EA69A0EA0}" presName="sibTrans" presStyleLbl="sibTrans1D1" presStyleIdx="1" presStyleCnt="6"/>
      <dgm:spPr/>
      <dgm:t>
        <a:bodyPr/>
        <a:lstStyle/>
        <a:p>
          <a:endParaRPr lang="uk-UA"/>
        </a:p>
      </dgm:t>
    </dgm:pt>
    <dgm:pt modelId="{9D6582CE-4CEA-4577-AF4B-86BC006ADE1C}" type="pres">
      <dgm:prSet presAssocID="{A3C7DB42-4077-491B-88F4-6B1DB87E991C}" presName="node" presStyleLbl="node1" presStyleIdx="2" presStyleCnt="6" custScaleX="132597" custScaleY="113278" custRadScaleRad="95660" custRadScaleInc="-205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9ADEB1-F849-42C8-879E-EC10F22ED984}" type="pres">
      <dgm:prSet presAssocID="{A3C7DB42-4077-491B-88F4-6B1DB87E991C}" presName="spNode" presStyleCnt="0"/>
      <dgm:spPr/>
    </dgm:pt>
    <dgm:pt modelId="{C7753F15-E480-42D4-9599-F8467F45AC9D}" type="pres">
      <dgm:prSet presAssocID="{D28A032F-BECA-4318-B95A-205157A599B3}" presName="sibTrans" presStyleLbl="sibTrans1D1" presStyleIdx="2" presStyleCnt="6"/>
      <dgm:spPr/>
      <dgm:t>
        <a:bodyPr/>
        <a:lstStyle/>
        <a:p>
          <a:endParaRPr lang="uk-UA"/>
        </a:p>
      </dgm:t>
    </dgm:pt>
    <dgm:pt modelId="{FDBB388B-C4FC-40CD-AF0D-CD5747CAD288}" type="pres">
      <dgm:prSet presAssocID="{D088C8D4-4ABE-4A64-9CCE-2E55376C9E91}" presName="node" presStyleLbl="node1" presStyleIdx="3" presStyleCnt="6" custScaleX="1323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D36B2-FA72-441B-A72F-140BBE18CA12}" type="pres">
      <dgm:prSet presAssocID="{D088C8D4-4ABE-4A64-9CCE-2E55376C9E91}" presName="spNode" presStyleCnt="0"/>
      <dgm:spPr/>
    </dgm:pt>
    <dgm:pt modelId="{F102B711-1AEB-447C-A39A-67C6BDB396AD}" type="pres">
      <dgm:prSet presAssocID="{DBE661C3-97DC-4418-BE19-529D23B23A17}" presName="sibTrans" presStyleLbl="sibTrans1D1" presStyleIdx="3" presStyleCnt="6"/>
      <dgm:spPr/>
      <dgm:t>
        <a:bodyPr/>
        <a:lstStyle/>
        <a:p>
          <a:endParaRPr lang="uk-UA"/>
        </a:p>
      </dgm:t>
    </dgm:pt>
    <dgm:pt modelId="{D489CCD5-D385-4D20-BC69-40357348F086}" type="pres">
      <dgm:prSet presAssocID="{CAFFD7BE-DAA5-4E08-80D1-9FD3E4DCB9C0}" presName="node" presStyleLbl="node1" presStyleIdx="4" presStyleCnt="6" custScaleX="13384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A8F057-75D0-4126-AF36-8C812D7248CC}" type="pres">
      <dgm:prSet presAssocID="{CAFFD7BE-DAA5-4E08-80D1-9FD3E4DCB9C0}" presName="spNode" presStyleCnt="0"/>
      <dgm:spPr/>
    </dgm:pt>
    <dgm:pt modelId="{9C4B6250-5CC8-4349-B5DE-1556495B1574}" type="pres">
      <dgm:prSet presAssocID="{E58D9A96-1BD0-41BD-AE03-E9C1F7608A1C}" presName="sibTrans" presStyleLbl="sibTrans1D1" presStyleIdx="4" presStyleCnt="6"/>
      <dgm:spPr/>
      <dgm:t>
        <a:bodyPr/>
        <a:lstStyle/>
        <a:p>
          <a:endParaRPr lang="uk-UA"/>
        </a:p>
      </dgm:t>
    </dgm:pt>
    <dgm:pt modelId="{A112DB23-BD4E-4718-9C79-2024075098FB}" type="pres">
      <dgm:prSet presAssocID="{CEA41E3F-B08D-4DAA-8E10-41E98E034FA3}" presName="node" presStyleLbl="node1" presStyleIdx="5" presStyleCnt="6" custScaleX="1299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280710-7100-4350-B38E-CA186FB01F62}" type="pres">
      <dgm:prSet presAssocID="{CEA41E3F-B08D-4DAA-8E10-41E98E034FA3}" presName="spNode" presStyleCnt="0"/>
      <dgm:spPr/>
    </dgm:pt>
    <dgm:pt modelId="{644BEB78-35F7-4465-A882-6AD2E817A2EB}" type="pres">
      <dgm:prSet presAssocID="{5671B472-EC62-49CF-A225-06CCC2F9E0BC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BC86C298-DEF9-41B6-A549-A379D1BB4113}" type="presOf" srcId="{DBE661C3-97DC-4418-BE19-529D23B23A17}" destId="{F102B711-1AEB-447C-A39A-67C6BDB396AD}" srcOrd="0" destOrd="0" presId="urn:microsoft.com/office/officeart/2005/8/layout/cycle6"/>
    <dgm:cxn modelId="{10050626-001F-4F34-A968-996D18CA83F0}" type="presOf" srcId="{E58D9A96-1BD0-41BD-AE03-E9C1F7608A1C}" destId="{9C4B6250-5CC8-4349-B5DE-1556495B1574}" srcOrd="0" destOrd="0" presId="urn:microsoft.com/office/officeart/2005/8/layout/cycle6"/>
    <dgm:cxn modelId="{642B6F81-ED97-4776-BDF8-2543581CA32A}" srcId="{C75A834D-D0B0-4BEA-AA8D-AAA10BA74FC3}" destId="{A3C7DB42-4077-491B-88F4-6B1DB87E991C}" srcOrd="2" destOrd="0" parTransId="{4297BA17-4FA4-4609-BDBE-1B401C87EA09}" sibTransId="{D28A032F-BECA-4318-B95A-205157A599B3}"/>
    <dgm:cxn modelId="{316457B2-D835-4AD4-822F-91E8CEA861C8}" type="presOf" srcId="{5671B472-EC62-49CF-A225-06CCC2F9E0BC}" destId="{644BEB78-35F7-4465-A882-6AD2E817A2EB}" srcOrd="0" destOrd="0" presId="urn:microsoft.com/office/officeart/2005/8/layout/cycle6"/>
    <dgm:cxn modelId="{9902FCBA-D27F-4A56-B384-C9D9E55BE821}" type="presOf" srcId="{D088C8D4-4ABE-4A64-9CCE-2E55376C9E91}" destId="{FDBB388B-C4FC-40CD-AF0D-CD5747CAD288}" srcOrd="0" destOrd="0" presId="urn:microsoft.com/office/officeart/2005/8/layout/cycle6"/>
    <dgm:cxn modelId="{4BB6D83C-BD6D-46BE-BCBB-9B3DC2B03ED9}" type="presOf" srcId="{01A1E104-533C-4735-98E1-0DC53AFAC3FC}" destId="{0F7E4241-8A7E-4C8E-94AA-86C0DF437CD0}" srcOrd="0" destOrd="0" presId="urn:microsoft.com/office/officeart/2005/8/layout/cycle6"/>
    <dgm:cxn modelId="{AF78FFF1-9B19-45A9-A37A-EFAD60215D3D}" srcId="{C75A834D-D0B0-4BEA-AA8D-AAA10BA74FC3}" destId="{CEA41E3F-B08D-4DAA-8E10-41E98E034FA3}" srcOrd="5" destOrd="0" parTransId="{BAF3E185-E388-41F5-88EE-82E670D63D3E}" sibTransId="{5671B472-EC62-49CF-A225-06CCC2F9E0BC}"/>
    <dgm:cxn modelId="{92C35A43-737C-437A-AE77-557A271C566F}" type="presOf" srcId="{4D07BDD5-B101-4D00-8B18-3039DAE4E4DC}" destId="{4E41EA6B-532A-43E9-A146-88AC032B52F3}" srcOrd="0" destOrd="0" presId="urn:microsoft.com/office/officeart/2005/8/layout/cycle6"/>
    <dgm:cxn modelId="{B9C16441-366B-4B54-B377-E26FFBDCDA85}" type="presOf" srcId="{CEA41E3F-B08D-4DAA-8E10-41E98E034FA3}" destId="{A112DB23-BD4E-4718-9C79-2024075098FB}" srcOrd="0" destOrd="0" presId="urn:microsoft.com/office/officeart/2005/8/layout/cycle6"/>
    <dgm:cxn modelId="{407AE41B-423B-4B6F-963A-A5C7393EBB74}" srcId="{C75A834D-D0B0-4BEA-AA8D-AAA10BA74FC3}" destId="{D088C8D4-4ABE-4A64-9CCE-2E55376C9E91}" srcOrd="3" destOrd="0" parTransId="{86FE622D-210F-415E-B491-74812C5F2078}" sibTransId="{DBE661C3-97DC-4418-BE19-529D23B23A17}"/>
    <dgm:cxn modelId="{DAFB516A-C1F5-489B-A25F-7F3580FD64B5}" type="presOf" srcId="{CAFFD7BE-DAA5-4E08-80D1-9FD3E4DCB9C0}" destId="{D489CCD5-D385-4D20-BC69-40357348F086}" srcOrd="0" destOrd="0" presId="urn:microsoft.com/office/officeart/2005/8/layout/cycle6"/>
    <dgm:cxn modelId="{7511BC94-6127-4164-8071-E35872CEBA05}" type="presOf" srcId="{A3C7DB42-4077-491B-88F4-6B1DB87E991C}" destId="{9D6582CE-4CEA-4577-AF4B-86BC006ADE1C}" srcOrd="0" destOrd="0" presId="urn:microsoft.com/office/officeart/2005/8/layout/cycle6"/>
    <dgm:cxn modelId="{DAB4DA6D-89B5-4C33-9650-5369B2E08770}" srcId="{C75A834D-D0B0-4BEA-AA8D-AAA10BA74FC3}" destId="{4D07BDD5-B101-4D00-8B18-3039DAE4E4DC}" srcOrd="0" destOrd="0" parTransId="{64794E2E-83DC-4CCF-B745-4129AB9245A7}" sibTransId="{01A1E104-533C-4735-98E1-0DC53AFAC3FC}"/>
    <dgm:cxn modelId="{C5F3DBD2-24BD-4472-8BE8-D8F20700CD0B}" type="presOf" srcId="{C75A834D-D0B0-4BEA-AA8D-AAA10BA74FC3}" destId="{C46F5B3A-E2D4-4B0B-9AFA-C4A91F0AB245}" srcOrd="0" destOrd="0" presId="urn:microsoft.com/office/officeart/2005/8/layout/cycle6"/>
    <dgm:cxn modelId="{E7CC0C0C-52EF-434B-87E2-38D8C0FDB3E6}" type="presOf" srcId="{5EFB2717-5232-46BE-8DE6-EE9D814EACCD}" destId="{75CD83DB-BED5-4D9F-A4F8-06F2879610A8}" srcOrd="0" destOrd="0" presId="urn:microsoft.com/office/officeart/2005/8/layout/cycle6"/>
    <dgm:cxn modelId="{A6A689C4-885B-4FF9-9F6E-C0C2068DA747}" srcId="{C75A834D-D0B0-4BEA-AA8D-AAA10BA74FC3}" destId="{5EFB2717-5232-46BE-8DE6-EE9D814EACCD}" srcOrd="1" destOrd="0" parTransId="{3B26922B-8CB8-4F09-9917-E8AA7EB65EE9}" sibTransId="{966E4642-FF2F-437C-8D53-884EA69A0EA0}"/>
    <dgm:cxn modelId="{8E55BEB4-5537-48E8-A249-C4E9AA19827E}" type="presOf" srcId="{966E4642-FF2F-437C-8D53-884EA69A0EA0}" destId="{444970F6-B67F-4AEC-BA40-A4A852B19BE2}" srcOrd="0" destOrd="0" presId="urn:microsoft.com/office/officeart/2005/8/layout/cycle6"/>
    <dgm:cxn modelId="{A518891D-D93D-4DFC-B97D-9A97B7E60618}" srcId="{C75A834D-D0B0-4BEA-AA8D-AAA10BA74FC3}" destId="{CAFFD7BE-DAA5-4E08-80D1-9FD3E4DCB9C0}" srcOrd="4" destOrd="0" parTransId="{334DB224-CBE1-4796-94F9-7DCBFE10752E}" sibTransId="{E58D9A96-1BD0-41BD-AE03-E9C1F7608A1C}"/>
    <dgm:cxn modelId="{B9FFD43F-7691-4ECF-B6D7-378ABBCB3138}" type="presOf" srcId="{D28A032F-BECA-4318-B95A-205157A599B3}" destId="{C7753F15-E480-42D4-9599-F8467F45AC9D}" srcOrd="0" destOrd="0" presId="urn:microsoft.com/office/officeart/2005/8/layout/cycle6"/>
    <dgm:cxn modelId="{EB8A1B47-BCAE-41CB-8462-81E9E7F61CDE}" type="presParOf" srcId="{C46F5B3A-E2D4-4B0B-9AFA-C4A91F0AB245}" destId="{4E41EA6B-532A-43E9-A146-88AC032B52F3}" srcOrd="0" destOrd="0" presId="urn:microsoft.com/office/officeart/2005/8/layout/cycle6"/>
    <dgm:cxn modelId="{8B364990-4E6F-42A0-A36D-55335616A7A9}" type="presParOf" srcId="{C46F5B3A-E2D4-4B0B-9AFA-C4A91F0AB245}" destId="{2428AA0B-6A92-4D65-B56A-130D2ED02979}" srcOrd="1" destOrd="0" presId="urn:microsoft.com/office/officeart/2005/8/layout/cycle6"/>
    <dgm:cxn modelId="{FEC4C505-17F5-42A1-918B-38A54382309E}" type="presParOf" srcId="{C46F5B3A-E2D4-4B0B-9AFA-C4A91F0AB245}" destId="{0F7E4241-8A7E-4C8E-94AA-86C0DF437CD0}" srcOrd="2" destOrd="0" presId="urn:microsoft.com/office/officeart/2005/8/layout/cycle6"/>
    <dgm:cxn modelId="{59E27959-E0A3-4689-B3D4-06A1F6A62C1A}" type="presParOf" srcId="{C46F5B3A-E2D4-4B0B-9AFA-C4A91F0AB245}" destId="{75CD83DB-BED5-4D9F-A4F8-06F2879610A8}" srcOrd="3" destOrd="0" presId="urn:microsoft.com/office/officeart/2005/8/layout/cycle6"/>
    <dgm:cxn modelId="{32B35857-6E53-4387-A750-4B001E38B294}" type="presParOf" srcId="{C46F5B3A-E2D4-4B0B-9AFA-C4A91F0AB245}" destId="{9B3079CC-49B9-4F4D-892F-92D67A8FE981}" srcOrd="4" destOrd="0" presId="urn:microsoft.com/office/officeart/2005/8/layout/cycle6"/>
    <dgm:cxn modelId="{02F8F682-45B2-4A06-93F0-06CA354D760E}" type="presParOf" srcId="{C46F5B3A-E2D4-4B0B-9AFA-C4A91F0AB245}" destId="{444970F6-B67F-4AEC-BA40-A4A852B19BE2}" srcOrd="5" destOrd="0" presId="urn:microsoft.com/office/officeart/2005/8/layout/cycle6"/>
    <dgm:cxn modelId="{EA6DDCE3-6C2C-4A00-9E29-044E21FCB111}" type="presParOf" srcId="{C46F5B3A-E2D4-4B0B-9AFA-C4A91F0AB245}" destId="{9D6582CE-4CEA-4577-AF4B-86BC006ADE1C}" srcOrd="6" destOrd="0" presId="urn:microsoft.com/office/officeart/2005/8/layout/cycle6"/>
    <dgm:cxn modelId="{FFC6091F-7431-48EA-9736-02EAF85CFF77}" type="presParOf" srcId="{C46F5B3A-E2D4-4B0B-9AFA-C4A91F0AB245}" destId="{B49ADEB1-F849-42C8-879E-EC10F22ED984}" srcOrd="7" destOrd="0" presId="urn:microsoft.com/office/officeart/2005/8/layout/cycle6"/>
    <dgm:cxn modelId="{9C9EE9D6-296A-4907-978F-01842482143B}" type="presParOf" srcId="{C46F5B3A-E2D4-4B0B-9AFA-C4A91F0AB245}" destId="{C7753F15-E480-42D4-9599-F8467F45AC9D}" srcOrd="8" destOrd="0" presId="urn:microsoft.com/office/officeart/2005/8/layout/cycle6"/>
    <dgm:cxn modelId="{A3DBD8D9-FAD6-46DE-B0AB-A6EC28A05A63}" type="presParOf" srcId="{C46F5B3A-E2D4-4B0B-9AFA-C4A91F0AB245}" destId="{FDBB388B-C4FC-40CD-AF0D-CD5747CAD288}" srcOrd="9" destOrd="0" presId="urn:microsoft.com/office/officeart/2005/8/layout/cycle6"/>
    <dgm:cxn modelId="{5F6E2C67-004F-43D5-85CF-AE2C7BB7FD01}" type="presParOf" srcId="{C46F5B3A-E2D4-4B0B-9AFA-C4A91F0AB245}" destId="{B5CD36B2-FA72-441B-A72F-140BBE18CA12}" srcOrd="10" destOrd="0" presId="urn:microsoft.com/office/officeart/2005/8/layout/cycle6"/>
    <dgm:cxn modelId="{676094B9-53AE-4A96-915F-026B45E1F239}" type="presParOf" srcId="{C46F5B3A-E2D4-4B0B-9AFA-C4A91F0AB245}" destId="{F102B711-1AEB-447C-A39A-67C6BDB396AD}" srcOrd="11" destOrd="0" presId="urn:microsoft.com/office/officeart/2005/8/layout/cycle6"/>
    <dgm:cxn modelId="{9B9B748B-EB36-4F0B-81ED-9A57E1FCC906}" type="presParOf" srcId="{C46F5B3A-E2D4-4B0B-9AFA-C4A91F0AB245}" destId="{D489CCD5-D385-4D20-BC69-40357348F086}" srcOrd="12" destOrd="0" presId="urn:microsoft.com/office/officeart/2005/8/layout/cycle6"/>
    <dgm:cxn modelId="{C2D22EDB-7B4B-466A-91DC-8E871256040E}" type="presParOf" srcId="{C46F5B3A-E2D4-4B0B-9AFA-C4A91F0AB245}" destId="{78A8F057-75D0-4126-AF36-8C812D7248CC}" srcOrd="13" destOrd="0" presId="urn:microsoft.com/office/officeart/2005/8/layout/cycle6"/>
    <dgm:cxn modelId="{5AC09856-0E9D-4780-962E-14198397971E}" type="presParOf" srcId="{C46F5B3A-E2D4-4B0B-9AFA-C4A91F0AB245}" destId="{9C4B6250-5CC8-4349-B5DE-1556495B1574}" srcOrd="14" destOrd="0" presId="urn:microsoft.com/office/officeart/2005/8/layout/cycle6"/>
    <dgm:cxn modelId="{2F43B066-483F-49AE-8478-F78DB72C8E47}" type="presParOf" srcId="{C46F5B3A-E2D4-4B0B-9AFA-C4A91F0AB245}" destId="{A112DB23-BD4E-4718-9C79-2024075098FB}" srcOrd="15" destOrd="0" presId="urn:microsoft.com/office/officeart/2005/8/layout/cycle6"/>
    <dgm:cxn modelId="{A2EB570E-C4EE-4AB0-950A-867DF9A3FFD1}" type="presParOf" srcId="{C46F5B3A-E2D4-4B0B-9AFA-C4A91F0AB245}" destId="{26280710-7100-4350-B38E-CA186FB01F62}" srcOrd="16" destOrd="0" presId="urn:microsoft.com/office/officeart/2005/8/layout/cycle6"/>
    <dgm:cxn modelId="{2F368B39-3F5C-4EA5-BC01-3D7E010E7185}" type="presParOf" srcId="{C46F5B3A-E2D4-4B0B-9AFA-C4A91F0AB245}" destId="{644BEB78-35F7-4465-A882-6AD2E817A2EB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75A834D-D0B0-4BEA-AA8D-AAA10BA74FC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07BDD5-B101-4D00-8B18-3039DAE4E4D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методичні об</a:t>
          </a:r>
          <a:r>
            <a: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єднання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794E2E-83DC-4CCF-B745-4129AB9245A7}" type="parTrans" cxnId="{DAB4DA6D-89B5-4C33-9650-5369B2E08770}">
      <dgm:prSet/>
      <dgm:spPr/>
      <dgm:t>
        <a:bodyPr/>
        <a:lstStyle/>
        <a:p>
          <a:endParaRPr lang="uk-UA"/>
        </a:p>
      </dgm:t>
    </dgm:pt>
    <dgm:pt modelId="{01A1E104-533C-4735-98E1-0DC53AFAC3FC}" type="sibTrans" cxnId="{DAB4DA6D-89B5-4C33-9650-5369B2E08770}">
      <dgm:prSet/>
      <dgm:spPr/>
      <dgm:t>
        <a:bodyPr/>
        <a:lstStyle/>
        <a:p>
          <a:endParaRPr lang="uk-UA"/>
        </a:p>
      </dgm:t>
    </dgm:pt>
    <dgm:pt modelId="{CEA41E3F-B08D-4DAA-8E10-41E98E034FA3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педагогічний ярмарок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F3E185-E388-41F5-88EE-82E670D63D3E}" type="parTrans" cxnId="{AF78FFF1-9B19-45A9-A37A-EFAD60215D3D}">
      <dgm:prSet/>
      <dgm:spPr/>
      <dgm:t>
        <a:bodyPr/>
        <a:lstStyle/>
        <a:p>
          <a:endParaRPr lang="uk-UA"/>
        </a:p>
      </dgm:t>
    </dgm:pt>
    <dgm:pt modelId="{5671B472-EC62-49CF-A225-06CCC2F9E0BC}" type="sibTrans" cxnId="{AF78FFF1-9B19-45A9-A37A-EFAD60215D3D}">
      <dgm:prSet/>
      <dgm:spPr/>
      <dgm:t>
        <a:bodyPr/>
        <a:lstStyle/>
        <a:p>
          <a:endParaRPr lang="uk-UA"/>
        </a:p>
      </dgm:t>
    </dgm:pt>
    <dgm:pt modelId="{CAFFD7BE-DAA5-4E08-80D1-9FD3E4DCB9C0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семінари та тренінги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8D9A96-1BD0-41BD-AE03-E9C1F7608A1C}" type="sibTrans" cxnId="{A518891D-D93D-4DFC-B97D-9A97B7E60618}">
      <dgm:prSet/>
      <dgm:spPr/>
      <dgm:t>
        <a:bodyPr/>
        <a:lstStyle/>
        <a:p>
          <a:endParaRPr lang="uk-UA"/>
        </a:p>
      </dgm:t>
    </dgm:pt>
    <dgm:pt modelId="{334DB224-CBE1-4796-94F9-7DCBFE10752E}" type="parTrans" cxnId="{A518891D-D93D-4DFC-B97D-9A97B7E60618}">
      <dgm:prSet/>
      <dgm:spPr/>
      <dgm:t>
        <a:bodyPr/>
        <a:lstStyle/>
        <a:p>
          <a:endParaRPr lang="uk-UA"/>
        </a:p>
      </dgm:t>
    </dgm:pt>
    <dgm:pt modelId="{D088C8D4-4ABE-4A64-9CCE-2E55376C9E91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участь у педагогічних конкурсах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E661C3-97DC-4418-BE19-529D23B23A17}" type="sibTrans" cxnId="{407AE41B-423B-4B6F-963A-A5C7393EBB74}">
      <dgm:prSet/>
      <dgm:spPr/>
      <dgm:t>
        <a:bodyPr/>
        <a:lstStyle/>
        <a:p>
          <a:endParaRPr lang="uk-UA"/>
        </a:p>
      </dgm:t>
    </dgm:pt>
    <dgm:pt modelId="{86FE622D-210F-415E-B491-74812C5F2078}" type="parTrans" cxnId="{407AE41B-423B-4B6F-963A-A5C7393EBB74}">
      <dgm:prSet/>
      <dgm:spPr/>
      <dgm:t>
        <a:bodyPr/>
        <a:lstStyle/>
        <a:p>
          <a:endParaRPr lang="uk-UA"/>
        </a:p>
      </dgm:t>
    </dgm:pt>
    <dgm:pt modelId="{A3C7DB42-4077-491B-88F4-6B1DB87E991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творчі мобільні та методичні групи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28A032F-BECA-4318-B95A-205157A599B3}" type="sibTrans" cxnId="{642B6F81-ED97-4776-BDF8-2543581CA32A}">
      <dgm:prSet/>
      <dgm:spPr/>
      <dgm:t>
        <a:bodyPr/>
        <a:lstStyle/>
        <a:p>
          <a:endParaRPr lang="uk-UA"/>
        </a:p>
      </dgm:t>
    </dgm:pt>
    <dgm:pt modelId="{4297BA17-4FA4-4609-BDBE-1B401C87EA09}" type="parTrans" cxnId="{642B6F81-ED97-4776-BDF8-2543581CA32A}">
      <dgm:prSet/>
      <dgm:spPr/>
      <dgm:t>
        <a:bodyPr/>
        <a:lstStyle/>
        <a:p>
          <a:endParaRPr lang="uk-UA"/>
        </a:p>
      </dgm:t>
    </dgm:pt>
    <dgm:pt modelId="{5EFB2717-5232-46BE-8DE6-EE9D814EACC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педагогічні наради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6E4642-FF2F-437C-8D53-884EA69A0EA0}" type="sibTrans" cxnId="{A6A689C4-885B-4FF9-9F6E-C0C2068DA747}">
      <dgm:prSet/>
      <dgm:spPr/>
      <dgm:t>
        <a:bodyPr/>
        <a:lstStyle/>
        <a:p>
          <a:endParaRPr lang="uk-UA"/>
        </a:p>
      </dgm:t>
    </dgm:pt>
    <dgm:pt modelId="{3B26922B-8CB8-4F09-9917-E8AA7EB65EE9}" type="parTrans" cxnId="{A6A689C4-885B-4FF9-9F6E-C0C2068DA747}">
      <dgm:prSet/>
      <dgm:spPr/>
      <dgm:t>
        <a:bodyPr/>
        <a:lstStyle/>
        <a:p>
          <a:endParaRPr lang="uk-UA"/>
        </a:p>
      </dgm:t>
    </dgm:pt>
    <dgm:pt modelId="{C46F5B3A-E2D4-4B0B-9AFA-C4A91F0AB245}" type="pres">
      <dgm:prSet presAssocID="{C75A834D-D0B0-4BEA-AA8D-AAA10BA74F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41EA6B-532A-43E9-A146-88AC032B52F3}" type="pres">
      <dgm:prSet presAssocID="{4D07BDD5-B101-4D00-8B18-3039DAE4E4DC}" presName="node" presStyleLbl="node1" presStyleIdx="0" presStyleCnt="6" custScaleX="102383" custRadScaleRad="100215" custRadScaleInc="-618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28AA0B-6A92-4D65-B56A-130D2ED02979}" type="pres">
      <dgm:prSet presAssocID="{4D07BDD5-B101-4D00-8B18-3039DAE4E4DC}" presName="spNode" presStyleCnt="0"/>
      <dgm:spPr/>
    </dgm:pt>
    <dgm:pt modelId="{0F7E4241-8A7E-4C8E-94AA-86C0DF437CD0}" type="pres">
      <dgm:prSet presAssocID="{01A1E104-533C-4735-98E1-0DC53AFAC3FC}" presName="sibTrans" presStyleLbl="sibTrans1D1" presStyleIdx="0" presStyleCnt="6"/>
      <dgm:spPr/>
      <dgm:t>
        <a:bodyPr/>
        <a:lstStyle/>
        <a:p>
          <a:endParaRPr lang="uk-UA"/>
        </a:p>
      </dgm:t>
    </dgm:pt>
    <dgm:pt modelId="{75CD83DB-BED5-4D9F-A4F8-06F2879610A8}" type="pres">
      <dgm:prSet presAssocID="{5EFB2717-5232-46BE-8DE6-EE9D814EACCD}" presName="node" presStyleLbl="node1" presStyleIdx="1" presStyleCnt="6" custScaleX="12114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3079CC-49B9-4F4D-892F-92D67A8FE981}" type="pres">
      <dgm:prSet presAssocID="{5EFB2717-5232-46BE-8DE6-EE9D814EACCD}" presName="spNode" presStyleCnt="0"/>
      <dgm:spPr/>
    </dgm:pt>
    <dgm:pt modelId="{444970F6-B67F-4AEC-BA40-A4A852B19BE2}" type="pres">
      <dgm:prSet presAssocID="{966E4642-FF2F-437C-8D53-884EA69A0EA0}" presName="sibTrans" presStyleLbl="sibTrans1D1" presStyleIdx="1" presStyleCnt="6"/>
      <dgm:spPr/>
      <dgm:t>
        <a:bodyPr/>
        <a:lstStyle/>
        <a:p>
          <a:endParaRPr lang="uk-UA"/>
        </a:p>
      </dgm:t>
    </dgm:pt>
    <dgm:pt modelId="{9D6582CE-4CEA-4577-AF4B-86BC006ADE1C}" type="pres">
      <dgm:prSet presAssocID="{A3C7DB42-4077-491B-88F4-6B1DB87E991C}" presName="node" presStyleLbl="node1" presStyleIdx="2" presStyleCnt="6" custScaleX="112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9ADEB1-F849-42C8-879E-EC10F22ED984}" type="pres">
      <dgm:prSet presAssocID="{A3C7DB42-4077-491B-88F4-6B1DB87E991C}" presName="spNode" presStyleCnt="0"/>
      <dgm:spPr/>
    </dgm:pt>
    <dgm:pt modelId="{C7753F15-E480-42D4-9599-F8467F45AC9D}" type="pres">
      <dgm:prSet presAssocID="{D28A032F-BECA-4318-B95A-205157A599B3}" presName="sibTrans" presStyleLbl="sibTrans1D1" presStyleIdx="2" presStyleCnt="6"/>
      <dgm:spPr/>
      <dgm:t>
        <a:bodyPr/>
        <a:lstStyle/>
        <a:p>
          <a:endParaRPr lang="uk-UA"/>
        </a:p>
      </dgm:t>
    </dgm:pt>
    <dgm:pt modelId="{FDBB388B-C4FC-40CD-AF0D-CD5747CAD288}" type="pres">
      <dgm:prSet presAssocID="{D088C8D4-4ABE-4A64-9CCE-2E55376C9E91}" presName="node" presStyleLbl="node1" presStyleIdx="3" presStyleCnt="6" custScaleX="1109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D36B2-FA72-441B-A72F-140BBE18CA12}" type="pres">
      <dgm:prSet presAssocID="{D088C8D4-4ABE-4A64-9CCE-2E55376C9E91}" presName="spNode" presStyleCnt="0"/>
      <dgm:spPr/>
    </dgm:pt>
    <dgm:pt modelId="{F102B711-1AEB-447C-A39A-67C6BDB396AD}" type="pres">
      <dgm:prSet presAssocID="{DBE661C3-97DC-4418-BE19-529D23B23A17}" presName="sibTrans" presStyleLbl="sibTrans1D1" presStyleIdx="3" presStyleCnt="6"/>
      <dgm:spPr/>
      <dgm:t>
        <a:bodyPr/>
        <a:lstStyle/>
        <a:p>
          <a:endParaRPr lang="uk-UA"/>
        </a:p>
      </dgm:t>
    </dgm:pt>
    <dgm:pt modelId="{D489CCD5-D385-4D20-BC69-40357348F086}" type="pres">
      <dgm:prSet presAssocID="{CAFFD7BE-DAA5-4E08-80D1-9FD3E4DCB9C0}" presName="node" presStyleLbl="node1" presStyleIdx="4" presStyleCnt="6" custScaleX="1082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A8F057-75D0-4126-AF36-8C812D7248CC}" type="pres">
      <dgm:prSet presAssocID="{CAFFD7BE-DAA5-4E08-80D1-9FD3E4DCB9C0}" presName="spNode" presStyleCnt="0"/>
      <dgm:spPr/>
    </dgm:pt>
    <dgm:pt modelId="{9C4B6250-5CC8-4349-B5DE-1556495B1574}" type="pres">
      <dgm:prSet presAssocID="{E58D9A96-1BD0-41BD-AE03-E9C1F7608A1C}" presName="sibTrans" presStyleLbl="sibTrans1D1" presStyleIdx="4" presStyleCnt="6"/>
      <dgm:spPr/>
      <dgm:t>
        <a:bodyPr/>
        <a:lstStyle/>
        <a:p>
          <a:endParaRPr lang="uk-UA"/>
        </a:p>
      </dgm:t>
    </dgm:pt>
    <dgm:pt modelId="{A112DB23-BD4E-4718-9C79-2024075098FB}" type="pres">
      <dgm:prSet presAssocID="{CEA41E3F-B08D-4DAA-8E10-41E98E034FA3}" presName="node" presStyleLbl="node1" presStyleIdx="5" presStyleCnt="6" custScaleX="1125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280710-7100-4350-B38E-CA186FB01F62}" type="pres">
      <dgm:prSet presAssocID="{CEA41E3F-B08D-4DAA-8E10-41E98E034FA3}" presName="spNode" presStyleCnt="0"/>
      <dgm:spPr/>
    </dgm:pt>
    <dgm:pt modelId="{644BEB78-35F7-4465-A882-6AD2E817A2EB}" type="pres">
      <dgm:prSet presAssocID="{5671B472-EC62-49CF-A225-06CCC2F9E0BC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FBE3AFF6-CCCB-4CE2-8927-E04E84DC234E}" type="presOf" srcId="{966E4642-FF2F-437C-8D53-884EA69A0EA0}" destId="{444970F6-B67F-4AEC-BA40-A4A852B19BE2}" srcOrd="0" destOrd="0" presId="urn:microsoft.com/office/officeart/2005/8/layout/cycle6"/>
    <dgm:cxn modelId="{F9933910-4F9E-478F-BFEF-05B732A73A82}" type="presOf" srcId="{01A1E104-533C-4735-98E1-0DC53AFAC3FC}" destId="{0F7E4241-8A7E-4C8E-94AA-86C0DF437CD0}" srcOrd="0" destOrd="0" presId="urn:microsoft.com/office/officeart/2005/8/layout/cycle6"/>
    <dgm:cxn modelId="{F5CB0AB6-D7A7-4C4E-BE38-6D6166BFADE0}" type="presOf" srcId="{4D07BDD5-B101-4D00-8B18-3039DAE4E4DC}" destId="{4E41EA6B-532A-43E9-A146-88AC032B52F3}" srcOrd="0" destOrd="0" presId="urn:microsoft.com/office/officeart/2005/8/layout/cycle6"/>
    <dgm:cxn modelId="{642B6F81-ED97-4776-BDF8-2543581CA32A}" srcId="{C75A834D-D0B0-4BEA-AA8D-AAA10BA74FC3}" destId="{A3C7DB42-4077-491B-88F4-6B1DB87E991C}" srcOrd="2" destOrd="0" parTransId="{4297BA17-4FA4-4609-BDBE-1B401C87EA09}" sibTransId="{D28A032F-BECA-4318-B95A-205157A599B3}"/>
    <dgm:cxn modelId="{AF78FFF1-9B19-45A9-A37A-EFAD60215D3D}" srcId="{C75A834D-D0B0-4BEA-AA8D-AAA10BA74FC3}" destId="{CEA41E3F-B08D-4DAA-8E10-41E98E034FA3}" srcOrd="5" destOrd="0" parTransId="{BAF3E185-E388-41F5-88EE-82E670D63D3E}" sibTransId="{5671B472-EC62-49CF-A225-06CCC2F9E0BC}"/>
    <dgm:cxn modelId="{D7C8E7C2-5AFB-4897-8646-8D1053419D7C}" type="presOf" srcId="{D28A032F-BECA-4318-B95A-205157A599B3}" destId="{C7753F15-E480-42D4-9599-F8467F45AC9D}" srcOrd="0" destOrd="0" presId="urn:microsoft.com/office/officeart/2005/8/layout/cycle6"/>
    <dgm:cxn modelId="{8A8838D8-C8D4-4F45-A73B-66121B4D9871}" type="presOf" srcId="{5EFB2717-5232-46BE-8DE6-EE9D814EACCD}" destId="{75CD83DB-BED5-4D9F-A4F8-06F2879610A8}" srcOrd="0" destOrd="0" presId="urn:microsoft.com/office/officeart/2005/8/layout/cycle6"/>
    <dgm:cxn modelId="{3CB89999-E41B-4410-9505-C48D81260C75}" type="presOf" srcId="{CAFFD7BE-DAA5-4E08-80D1-9FD3E4DCB9C0}" destId="{D489CCD5-D385-4D20-BC69-40357348F086}" srcOrd="0" destOrd="0" presId="urn:microsoft.com/office/officeart/2005/8/layout/cycle6"/>
    <dgm:cxn modelId="{4679EC07-C8BB-4B80-9F66-F089D5303471}" type="presOf" srcId="{CEA41E3F-B08D-4DAA-8E10-41E98E034FA3}" destId="{A112DB23-BD4E-4718-9C79-2024075098FB}" srcOrd="0" destOrd="0" presId="urn:microsoft.com/office/officeart/2005/8/layout/cycle6"/>
    <dgm:cxn modelId="{F6B9C303-D9F6-4031-B432-33F2E4E29141}" type="presOf" srcId="{D088C8D4-4ABE-4A64-9CCE-2E55376C9E91}" destId="{FDBB388B-C4FC-40CD-AF0D-CD5747CAD288}" srcOrd="0" destOrd="0" presId="urn:microsoft.com/office/officeart/2005/8/layout/cycle6"/>
    <dgm:cxn modelId="{8DC0256E-26D4-4497-96B7-AAFD8D5FE7F5}" type="presOf" srcId="{A3C7DB42-4077-491B-88F4-6B1DB87E991C}" destId="{9D6582CE-4CEA-4577-AF4B-86BC006ADE1C}" srcOrd="0" destOrd="0" presId="urn:microsoft.com/office/officeart/2005/8/layout/cycle6"/>
    <dgm:cxn modelId="{407AE41B-423B-4B6F-963A-A5C7393EBB74}" srcId="{C75A834D-D0B0-4BEA-AA8D-AAA10BA74FC3}" destId="{D088C8D4-4ABE-4A64-9CCE-2E55376C9E91}" srcOrd="3" destOrd="0" parTransId="{86FE622D-210F-415E-B491-74812C5F2078}" sibTransId="{DBE661C3-97DC-4418-BE19-529D23B23A17}"/>
    <dgm:cxn modelId="{DAB4DA6D-89B5-4C33-9650-5369B2E08770}" srcId="{C75A834D-D0B0-4BEA-AA8D-AAA10BA74FC3}" destId="{4D07BDD5-B101-4D00-8B18-3039DAE4E4DC}" srcOrd="0" destOrd="0" parTransId="{64794E2E-83DC-4CCF-B745-4129AB9245A7}" sibTransId="{01A1E104-533C-4735-98E1-0DC53AFAC3FC}"/>
    <dgm:cxn modelId="{A3F9E597-1387-4830-B30A-F9BA12090783}" type="presOf" srcId="{DBE661C3-97DC-4418-BE19-529D23B23A17}" destId="{F102B711-1AEB-447C-A39A-67C6BDB396AD}" srcOrd="0" destOrd="0" presId="urn:microsoft.com/office/officeart/2005/8/layout/cycle6"/>
    <dgm:cxn modelId="{95C31232-3480-44FF-A194-56C882B7F0E0}" type="presOf" srcId="{C75A834D-D0B0-4BEA-AA8D-AAA10BA74FC3}" destId="{C46F5B3A-E2D4-4B0B-9AFA-C4A91F0AB245}" srcOrd="0" destOrd="0" presId="urn:microsoft.com/office/officeart/2005/8/layout/cycle6"/>
    <dgm:cxn modelId="{A6A689C4-885B-4FF9-9F6E-C0C2068DA747}" srcId="{C75A834D-D0B0-4BEA-AA8D-AAA10BA74FC3}" destId="{5EFB2717-5232-46BE-8DE6-EE9D814EACCD}" srcOrd="1" destOrd="0" parTransId="{3B26922B-8CB8-4F09-9917-E8AA7EB65EE9}" sibTransId="{966E4642-FF2F-437C-8D53-884EA69A0EA0}"/>
    <dgm:cxn modelId="{A518891D-D93D-4DFC-B97D-9A97B7E60618}" srcId="{C75A834D-D0B0-4BEA-AA8D-AAA10BA74FC3}" destId="{CAFFD7BE-DAA5-4E08-80D1-9FD3E4DCB9C0}" srcOrd="4" destOrd="0" parTransId="{334DB224-CBE1-4796-94F9-7DCBFE10752E}" sibTransId="{E58D9A96-1BD0-41BD-AE03-E9C1F7608A1C}"/>
    <dgm:cxn modelId="{5F60A86B-F7A5-4B53-91A3-C14BF1A367FE}" type="presOf" srcId="{E58D9A96-1BD0-41BD-AE03-E9C1F7608A1C}" destId="{9C4B6250-5CC8-4349-B5DE-1556495B1574}" srcOrd="0" destOrd="0" presId="urn:microsoft.com/office/officeart/2005/8/layout/cycle6"/>
    <dgm:cxn modelId="{90369AD3-D698-4A01-8CCB-9D67A5A66EC3}" type="presOf" srcId="{5671B472-EC62-49CF-A225-06CCC2F9E0BC}" destId="{644BEB78-35F7-4465-A882-6AD2E817A2EB}" srcOrd="0" destOrd="0" presId="urn:microsoft.com/office/officeart/2005/8/layout/cycle6"/>
    <dgm:cxn modelId="{28B445B9-D7BF-4667-AFB9-CB34556D8854}" type="presParOf" srcId="{C46F5B3A-E2D4-4B0B-9AFA-C4A91F0AB245}" destId="{4E41EA6B-532A-43E9-A146-88AC032B52F3}" srcOrd="0" destOrd="0" presId="urn:microsoft.com/office/officeart/2005/8/layout/cycle6"/>
    <dgm:cxn modelId="{8AF06077-5814-4EF1-BC94-4D4C0C61417F}" type="presParOf" srcId="{C46F5B3A-E2D4-4B0B-9AFA-C4A91F0AB245}" destId="{2428AA0B-6A92-4D65-B56A-130D2ED02979}" srcOrd="1" destOrd="0" presId="urn:microsoft.com/office/officeart/2005/8/layout/cycle6"/>
    <dgm:cxn modelId="{888DD4CD-B55F-486C-BBC2-E253067FE2EF}" type="presParOf" srcId="{C46F5B3A-E2D4-4B0B-9AFA-C4A91F0AB245}" destId="{0F7E4241-8A7E-4C8E-94AA-86C0DF437CD0}" srcOrd="2" destOrd="0" presId="urn:microsoft.com/office/officeart/2005/8/layout/cycle6"/>
    <dgm:cxn modelId="{EB5C23A2-C6B7-4C9B-816F-DF9381AB94FE}" type="presParOf" srcId="{C46F5B3A-E2D4-4B0B-9AFA-C4A91F0AB245}" destId="{75CD83DB-BED5-4D9F-A4F8-06F2879610A8}" srcOrd="3" destOrd="0" presId="urn:microsoft.com/office/officeart/2005/8/layout/cycle6"/>
    <dgm:cxn modelId="{22190E5A-295F-47C6-86CB-D28EECDD7E00}" type="presParOf" srcId="{C46F5B3A-E2D4-4B0B-9AFA-C4A91F0AB245}" destId="{9B3079CC-49B9-4F4D-892F-92D67A8FE981}" srcOrd="4" destOrd="0" presId="urn:microsoft.com/office/officeart/2005/8/layout/cycle6"/>
    <dgm:cxn modelId="{D7C50FF9-671B-4D74-AC42-BE24DB98A09C}" type="presParOf" srcId="{C46F5B3A-E2D4-4B0B-9AFA-C4A91F0AB245}" destId="{444970F6-B67F-4AEC-BA40-A4A852B19BE2}" srcOrd="5" destOrd="0" presId="urn:microsoft.com/office/officeart/2005/8/layout/cycle6"/>
    <dgm:cxn modelId="{53FF3A40-5B24-49CA-9FD3-D4BA86ACDD7B}" type="presParOf" srcId="{C46F5B3A-E2D4-4B0B-9AFA-C4A91F0AB245}" destId="{9D6582CE-4CEA-4577-AF4B-86BC006ADE1C}" srcOrd="6" destOrd="0" presId="urn:microsoft.com/office/officeart/2005/8/layout/cycle6"/>
    <dgm:cxn modelId="{43F61906-A4FF-4BE6-B068-6E7802564706}" type="presParOf" srcId="{C46F5B3A-E2D4-4B0B-9AFA-C4A91F0AB245}" destId="{B49ADEB1-F849-42C8-879E-EC10F22ED984}" srcOrd="7" destOrd="0" presId="urn:microsoft.com/office/officeart/2005/8/layout/cycle6"/>
    <dgm:cxn modelId="{9D340590-13E5-4F0F-AD2F-8C4104517A66}" type="presParOf" srcId="{C46F5B3A-E2D4-4B0B-9AFA-C4A91F0AB245}" destId="{C7753F15-E480-42D4-9599-F8467F45AC9D}" srcOrd="8" destOrd="0" presId="urn:microsoft.com/office/officeart/2005/8/layout/cycle6"/>
    <dgm:cxn modelId="{2C79F817-EAC5-435F-B232-2D377E7037C6}" type="presParOf" srcId="{C46F5B3A-E2D4-4B0B-9AFA-C4A91F0AB245}" destId="{FDBB388B-C4FC-40CD-AF0D-CD5747CAD288}" srcOrd="9" destOrd="0" presId="urn:microsoft.com/office/officeart/2005/8/layout/cycle6"/>
    <dgm:cxn modelId="{6ACF96AB-B2DB-4580-83FC-E0379F958653}" type="presParOf" srcId="{C46F5B3A-E2D4-4B0B-9AFA-C4A91F0AB245}" destId="{B5CD36B2-FA72-441B-A72F-140BBE18CA12}" srcOrd="10" destOrd="0" presId="urn:microsoft.com/office/officeart/2005/8/layout/cycle6"/>
    <dgm:cxn modelId="{E40234DB-C3CE-44A6-AD1B-8FEFCF99B78B}" type="presParOf" srcId="{C46F5B3A-E2D4-4B0B-9AFA-C4A91F0AB245}" destId="{F102B711-1AEB-447C-A39A-67C6BDB396AD}" srcOrd="11" destOrd="0" presId="urn:microsoft.com/office/officeart/2005/8/layout/cycle6"/>
    <dgm:cxn modelId="{5DEEBC18-DA4D-441E-975E-DCE08C0EF1FC}" type="presParOf" srcId="{C46F5B3A-E2D4-4B0B-9AFA-C4A91F0AB245}" destId="{D489CCD5-D385-4D20-BC69-40357348F086}" srcOrd="12" destOrd="0" presId="urn:microsoft.com/office/officeart/2005/8/layout/cycle6"/>
    <dgm:cxn modelId="{61C6B802-01C2-4708-8B5C-6A0FACC8DB8E}" type="presParOf" srcId="{C46F5B3A-E2D4-4B0B-9AFA-C4A91F0AB245}" destId="{78A8F057-75D0-4126-AF36-8C812D7248CC}" srcOrd="13" destOrd="0" presId="urn:microsoft.com/office/officeart/2005/8/layout/cycle6"/>
    <dgm:cxn modelId="{C076AAC1-C959-4B75-BF2A-DC62AB981470}" type="presParOf" srcId="{C46F5B3A-E2D4-4B0B-9AFA-C4A91F0AB245}" destId="{9C4B6250-5CC8-4349-B5DE-1556495B1574}" srcOrd="14" destOrd="0" presId="urn:microsoft.com/office/officeart/2005/8/layout/cycle6"/>
    <dgm:cxn modelId="{87127BDA-4877-459C-B91D-A18CC1D5388C}" type="presParOf" srcId="{C46F5B3A-E2D4-4B0B-9AFA-C4A91F0AB245}" destId="{A112DB23-BD4E-4718-9C79-2024075098FB}" srcOrd="15" destOrd="0" presId="urn:microsoft.com/office/officeart/2005/8/layout/cycle6"/>
    <dgm:cxn modelId="{13B23B26-A02F-4552-BB8E-03D09B70CCE9}" type="presParOf" srcId="{C46F5B3A-E2D4-4B0B-9AFA-C4A91F0AB245}" destId="{26280710-7100-4350-B38E-CA186FB01F62}" srcOrd="16" destOrd="0" presId="urn:microsoft.com/office/officeart/2005/8/layout/cycle6"/>
    <dgm:cxn modelId="{6FC58093-556E-4BEE-A800-39FACEA437D7}" type="presParOf" srcId="{C46F5B3A-E2D4-4B0B-9AFA-C4A91F0AB245}" destId="{644BEB78-35F7-4465-A882-6AD2E817A2EB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5A834D-D0B0-4BEA-AA8D-AAA10BA74FC3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D07BDD5-B101-4D00-8B18-3039DAE4E4D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батьківських зборів у дитячому садку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4794E2E-83DC-4CCF-B745-4129AB9245A7}" type="parTrans" cxnId="{DAB4DA6D-89B5-4C33-9650-5369B2E08770}">
      <dgm:prSet/>
      <dgm:spPr/>
      <dgm:t>
        <a:bodyPr/>
        <a:lstStyle/>
        <a:p>
          <a:endParaRPr lang="uk-UA"/>
        </a:p>
      </dgm:t>
    </dgm:pt>
    <dgm:pt modelId="{01A1E104-533C-4735-98E1-0DC53AFAC3FC}" type="sibTrans" cxnId="{DAB4DA6D-89B5-4C33-9650-5369B2E08770}">
      <dgm:prSet/>
      <dgm:spPr/>
      <dgm:t>
        <a:bodyPr/>
        <a:lstStyle/>
        <a:p>
          <a:endParaRPr lang="uk-UA"/>
        </a:p>
      </dgm:t>
    </dgm:pt>
    <dgm:pt modelId="{5EFB2717-5232-46BE-8DE6-EE9D814EACC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анкетування батьків майбутніх першокласників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B26922B-8CB8-4F09-9917-E8AA7EB65EE9}" type="parTrans" cxnId="{A6A689C4-885B-4FF9-9F6E-C0C2068DA747}">
      <dgm:prSet/>
      <dgm:spPr/>
      <dgm:t>
        <a:bodyPr/>
        <a:lstStyle/>
        <a:p>
          <a:endParaRPr lang="uk-UA"/>
        </a:p>
      </dgm:t>
    </dgm:pt>
    <dgm:pt modelId="{966E4642-FF2F-437C-8D53-884EA69A0EA0}" type="sibTrans" cxnId="{A6A689C4-885B-4FF9-9F6E-C0C2068DA747}">
      <dgm:prSet/>
      <dgm:spPr/>
      <dgm:t>
        <a:bodyPr/>
        <a:lstStyle/>
        <a:p>
          <a:endParaRPr lang="uk-UA"/>
        </a:p>
      </dgm:t>
    </dgm:pt>
    <dgm:pt modelId="{A3C7DB42-4077-491B-88F4-6B1DB87E991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літньої школи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97BA17-4FA4-4609-BDBE-1B401C87EA09}" type="parTrans" cxnId="{642B6F81-ED97-4776-BDF8-2543581CA32A}">
      <dgm:prSet/>
      <dgm:spPr/>
      <dgm:t>
        <a:bodyPr/>
        <a:lstStyle/>
        <a:p>
          <a:endParaRPr lang="uk-UA"/>
        </a:p>
      </dgm:t>
    </dgm:pt>
    <dgm:pt modelId="{D28A032F-BECA-4318-B95A-205157A599B3}" type="sibTrans" cxnId="{642B6F81-ED97-4776-BDF8-2543581CA32A}">
      <dgm:prSet/>
      <dgm:spPr/>
      <dgm:t>
        <a:bodyPr/>
        <a:lstStyle/>
        <a:p>
          <a:endParaRPr lang="uk-UA"/>
        </a:p>
      </dgm:t>
    </dgm:pt>
    <dgm:pt modelId="{D088C8D4-4ABE-4A64-9CCE-2E55376C9E9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консультації для батьків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FE622D-210F-415E-B491-74812C5F2078}" type="parTrans" cxnId="{407AE41B-423B-4B6F-963A-A5C7393EBB74}">
      <dgm:prSet/>
      <dgm:spPr/>
      <dgm:t>
        <a:bodyPr/>
        <a:lstStyle/>
        <a:p>
          <a:endParaRPr lang="uk-UA"/>
        </a:p>
      </dgm:t>
    </dgm:pt>
    <dgm:pt modelId="{DBE661C3-97DC-4418-BE19-529D23B23A17}" type="sibTrans" cxnId="{407AE41B-423B-4B6F-963A-A5C7393EBB74}">
      <dgm:prSet/>
      <dgm:spPr/>
      <dgm:t>
        <a:bodyPr/>
        <a:lstStyle/>
        <a:p>
          <a:endParaRPr lang="uk-UA"/>
        </a:p>
      </dgm:t>
    </dgm:pt>
    <dgm:pt modelId="{CAFFD7BE-DAA5-4E08-80D1-9FD3E4DCB9C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проведення батьківських зборів 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4DB224-CBE1-4796-94F9-7DCBFE10752E}" type="parTrans" cxnId="{A518891D-D93D-4DFC-B97D-9A97B7E60618}">
      <dgm:prSet/>
      <dgm:spPr/>
      <dgm:t>
        <a:bodyPr/>
        <a:lstStyle/>
        <a:p>
          <a:endParaRPr lang="uk-UA"/>
        </a:p>
      </dgm:t>
    </dgm:pt>
    <dgm:pt modelId="{E58D9A96-1BD0-41BD-AE03-E9C1F7608A1C}" type="sibTrans" cxnId="{A518891D-D93D-4DFC-B97D-9A97B7E60618}">
      <dgm:prSet/>
      <dgm:spPr/>
      <dgm:t>
        <a:bodyPr/>
        <a:lstStyle/>
        <a:p>
          <a:endParaRPr lang="uk-UA"/>
        </a:p>
      </dgm:t>
    </dgm:pt>
    <dgm:pt modelId="{CEA41E3F-B08D-4DAA-8E10-41E98E034FA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позакласних заходів</a:t>
          </a:r>
          <a:endParaRPr lang="uk-UA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F3E185-E388-41F5-88EE-82E670D63D3E}" type="parTrans" cxnId="{AF78FFF1-9B19-45A9-A37A-EFAD60215D3D}">
      <dgm:prSet/>
      <dgm:spPr/>
      <dgm:t>
        <a:bodyPr/>
        <a:lstStyle/>
        <a:p>
          <a:endParaRPr lang="uk-UA"/>
        </a:p>
      </dgm:t>
    </dgm:pt>
    <dgm:pt modelId="{5671B472-EC62-49CF-A225-06CCC2F9E0BC}" type="sibTrans" cxnId="{AF78FFF1-9B19-45A9-A37A-EFAD60215D3D}">
      <dgm:prSet/>
      <dgm:spPr/>
      <dgm:t>
        <a:bodyPr/>
        <a:lstStyle/>
        <a:p>
          <a:endParaRPr lang="uk-UA"/>
        </a:p>
      </dgm:t>
    </dgm:pt>
    <dgm:pt modelId="{C46F5B3A-E2D4-4B0B-9AFA-C4A91F0AB245}" type="pres">
      <dgm:prSet presAssocID="{C75A834D-D0B0-4BEA-AA8D-AAA10BA74F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41EA6B-532A-43E9-A146-88AC032B52F3}" type="pres">
      <dgm:prSet presAssocID="{4D07BDD5-B101-4D00-8B18-3039DAE4E4DC}" presName="node" presStyleLbl="node1" presStyleIdx="0" presStyleCnt="6" custScaleX="201950" custRadScaleRad="103174" custRadScaleInc="-56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28AA0B-6A92-4D65-B56A-130D2ED02979}" type="pres">
      <dgm:prSet presAssocID="{4D07BDD5-B101-4D00-8B18-3039DAE4E4DC}" presName="spNode" presStyleCnt="0"/>
      <dgm:spPr/>
    </dgm:pt>
    <dgm:pt modelId="{0F7E4241-8A7E-4C8E-94AA-86C0DF437CD0}" type="pres">
      <dgm:prSet presAssocID="{01A1E104-533C-4735-98E1-0DC53AFAC3FC}" presName="sibTrans" presStyleLbl="sibTrans1D1" presStyleIdx="0" presStyleCnt="6"/>
      <dgm:spPr/>
      <dgm:t>
        <a:bodyPr/>
        <a:lstStyle/>
        <a:p>
          <a:endParaRPr lang="uk-UA"/>
        </a:p>
      </dgm:t>
    </dgm:pt>
    <dgm:pt modelId="{75CD83DB-BED5-4D9F-A4F8-06F2879610A8}" type="pres">
      <dgm:prSet presAssocID="{5EFB2717-5232-46BE-8DE6-EE9D814EACCD}" presName="node" presStyleLbl="node1" presStyleIdx="1" presStyleCnt="6" custScaleX="179285" custScaleY="117535" custRadScaleRad="100841" custRadScaleInc="28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3079CC-49B9-4F4D-892F-92D67A8FE981}" type="pres">
      <dgm:prSet presAssocID="{5EFB2717-5232-46BE-8DE6-EE9D814EACCD}" presName="spNode" presStyleCnt="0"/>
      <dgm:spPr/>
    </dgm:pt>
    <dgm:pt modelId="{444970F6-B67F-4AEC-BA40-A4A852B19BE2}" type="pres">
      <dgm:prSet presAssocID="{966E4642-FF2F-437C-8D53-884EA69A0EA0}" presName="sibTrans" presStyleLbl="sibTrans1D1" presStyleIdx="1" presStyleCnt="6"/>
      <dgm:spPr/>
      <dgm:t>
        <a:bodyPr/>
        <a:lstStyle/>
        <a:p>
          <a:endParaRPr lang="uk-UA"/>
        </a:p>
      </dgm:t>
    </dgm:pt>
    <dgm:pt modelId="{9D6582CE-4CEA-4577-AF4B-86BC006ADE1C}" type="pres">
      <dgm:prSet presAssocID="{A3C7DB42-4077-491B-88F4-6B1DB87E991C}" presName="node" presStyleLbl="node1" presStyleIdx="2" presStyleCnt="6" custScaleX="14674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49ADEB1-F849-42C8-879E-EC10F22ED984}" type="pres">
      <dgm:prSet presAssocID="{A3C7DB42-4077-491B-88F4-6B1DB87E991C}" presName="spNode" presStyleCnt="0"/>
      <dgm:spPr/>
    </dgm:pt>
    <dgm:pt modelId="{C7753F15-E480-42D4-9599-F8467F45AC9D}" type="pres">
      <dgm:prSet presAssocID="{D28A032F-BECA-4318-B95A-205157A599B3}" presName="sibTrans" presStyleLbl="sibTrans1D1" presStyleIdx="2" presStyleCnt="6"/>
      <dgm:spPr/>
      <dgm:t>
        <a:bodyPr/>
        <a:lstStyle/>
        <a:p>
          <a:endParaRPr lang="uk-UA"/>
        </a:p>
      </dgm:t>
    </dgm:pt>
    <dgm:pt modelId="{FDBB388B-C4FC-40CD-AF0D-CD5747CAD288}" type="pres">
      <dgm:prSet presAssocID="{D088C8D4-4ABE-4A64-9CCE-2E55376C9E91}" presName="node" presStyleLbl="node1" presStyleIdx="3" presStyleCnt="6" custScaleX="19673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CD36B2-FA72-441B-A72F-140BBE18CA12}" type="pres">
      <dgm:prSet presAssocID="{D088C8D4-4ABE-4A64-9CCE-2E55376C9E91}" presName="spNode" presStyleCnt="0"/>
      <dgm:spPr/>
    </dgm:pt>
    <dgm:pt modelId="{F102B711-1AEB-447C-A39A-67C6BDB396AD}" type="pres">
      <dgm:prSet presAssocID="{DBE661C3-97DC-4418-BE19-529D23B23A17}" presName="sibTrans" presStyleLbl="sibTrans1D1" presStyleIdx="3" presStyleCnt="6"/>
      <dgm:spPr/>
      <dgm:t>
        <a:bodyPr/>
        <a:lstStyle/>
        <a:p>
          <a:endParaRPr lang="uk-UA"/>
        </a:p>
      </dgm:t>
    </dgm:pt>
    <dgm:pt modelId="{D489CCD5-D385-4D20-BC69-40357348F086}" type="pres">
      <dgm:prSet presAssocID="{CAFFD7BE-DAA5-4E08-80D1-9FD3E4DCB9C0}" presName="node" presStyleLbl="node1" presStyleIdx="4" presStyleCnt="6" custScaleX="16931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A8F057-75D0-4126-AF36-8C812D7248CC}" type="pres">
      <dgm:prSet presAssocID="{CAFFD7BE-DAA5-4E08-80D1-9FD3E4DCB9C0}" presName="spNode" presStyleCnt="0"/>
      <dgm:spPr/>
    </dgm:pt>
    <dgm:pt modelId="{9C4B6250-5CC8-4349-B5DE-1556495B1574}" type="pres">
      <dgm:prSet presAssocID="{E58D9A96-1BD0-41BD-AE03-E9C1F7608A1C}" presName="sibTrans" presStyleLbl="sibTrans1D1" presStyleIdx="4" presStyleCnt="6"/>
      <dgm:spPr/>
      <dgm:t>
        <a:bodyPr/>
        <a:lstStyle/>
        <a:p>
          <a:endParaRPr lang="uk-UA"/>
        </a:p>
      </dgm:t>
    </dgm:pt>
    <dgm:pt modelId="{A112DB23-BD4E-4718-9C79-2024075098FB}" type="pres">
      <dgm:prSet presAssocID="{CEA41E3F-B08D-4DAA-8E10-41E98E034FA3}" presName="node" presStyleLbl="node1" presStyleIdx="5" presStyleCnt="6" custScaleX="170871" custScaleY="12475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6280710-7100-4350-B38E-CA186FB01F62}" type="pres">
      <dgm:prSet presAssocID="{CEA41E3F-B08D-4DAA-8E10-41E98E034FA3}" presName="spNode" presStyleCnt="0"/>
      <dgm:spPr/>
    </dgm:pt>
    <dgm:pt modelId="{644BEB78-35F7-4465-A882-6AD2E817A2EB}" type="pres">
      <dgm:prSet presAssocID="{5671B472-EC62-49CF-A225-06CCC2F9E0BC}" presName="sibTrans" presStyleLbl="sibTrans1D1" presStyleIdx="5" presStyleCnt="6"/>
      <dgm:spPr/>
      <dgm:t>
        <a:bodyPr/>
        <a:lstStyle/>
        <a:p>
          <a:endParaRPr lang="uk-UA"/>
        </a:p>
      </dgm:t>
    </dgm:pt>
  </dgm:ptLst>
  <dgm:cxnLst>
    <dgm:cxn modelId="{C06A1E39-89A3-4ACB-99B9-BCCAE59ADD06}" type="presOf" srcId="{CEA41E3F-B08D-4DAA-8E10-41E98E034FA3}" destId="{A112DB23-BD4E-4718-9C79-2024075098FB}" srcOrd="0" destOrd="0" presId="urn:microsoft.com/office/officeart/2005/8/layout/cycle6"/>
    <dgm:cxn modelId="{46B42A92-2B2E-49F8-85B2-7F58105713B8}" type="presOf" srcId="{E58D9A96-1BD0-41BD-AE03-E9C1F7608A1C}" destId="{9C4B6250-5CC8-4349-B5DE-1556495B1574}" srcOrd="0" destOrd="0" presId="urn:microsoft.com/office/officeart/2005/8/layout/cycle6"/>
    <dgm:cxn modelId="{642B6F81-ED97-4776-BDF8-2543581CA32A}" srcId="{C75A834D-D0B0-4BEA-AA8D-AAA10BA74FC3}" destId="{A3C7DB42-4077-491B-88F4-6B1DB87E991C}" srcOrd="2" destOrd="0" parTransId="{4297BA17-4FA4-4609-BDBE-1B401C87EA09}" sibTransId="{D28A032F-BECA-4318-B95A-205157A599B3}"/>
    <dgm:cxn modelId="{88ED38DC-7E33-451E-9C9C-A68A480FAB0C}" type="presOf" srcId="{A3C7DB42-4077-491B-88F4-6B1DB87E991C}" destId="{9D6582CE-4CEA-4577-AF4B-86BC006ADE1C}" srcOrd="0" destOrd="0" presId="urn:microsoft.com/office/officeart/2005/8/layout/cycle6"/>
    <dgm:cxn modelId="{87962966-D916-485E-A655-8B20FBC051E3}" type="presOf" srcId="{5671B472-EC62-49CF-A225-06CCC2F9E0BC}" destId="{644BEB78-35F7-4465-A882-6AD2E817A2EB}" srcOrd="0" destOrd="0" presId="urn:microsoft.com/office/officeart/2005/8/layout/cycle6"/>
    <dgm:cxn modelId="{AF78FFF1-9B19-45A9-A37A-EFAD60215D3D}" srcId="{C75A834D-D0B0-4BEA-AA8D-AAA10BA74FC3}" destId="{CEA41E3F-B08D-4DAA-8E10-41E98E034FA3}" srcOrd="5" destOrd="0" parTransId="{BAF3E185-E388-41F5-88EE-82E670D63D3E}" sibTransId="{5671B472-EC62-49CF-A225-06CCC2F9E0BC}"/>
    <dgm:cxn modelId="{A4B6509D-3809-4237-9A71-BA55B0A23D8B}" type="presOf" srcId="{01A1E104-533C-4735-98E1-0DC53AFAC3FC}" destId="{0F7E4241-8A7E-4C8E-94AA-86C0DF437CD0}" srcOrd="0" destOrd="0" presId="urn:microsoft.com/office/officeart/2005/8/layout/cycle6"/>
    <dgm:cxn modelId="{A6E5251D-89B3-4595-84FB-81E1F239A811}" type="presOf" srcId="{CAFFD7BE-DAA5-4E08-80D1-9FD3E4DCB9C0}" destId="{D489CCD5-D385-4D20-BC69-40357348F086}" srcOrd="0" destOrd="0" presId="urn:microsoft.com/office/officeart/2005/8/layout/cycle6"/>
    <dgm:cxn modelId="{0FCB881D-22C5-43A4-89C5-5E9665B06E86}" type="presOf" srcId="{5EFB2717-5232-46BE-8DE6-EE9D814EACCD}" destId="{75CD83DB-BED5-4D9F-A4F8-06F2879610A8}" srcOrd="0" destOrd="0" presId="urn:microsoft.com/office/officeart/2005/8/layout/cycle6"/>
    <dgm:cxn modelId="{254B96BB-A900-4343-A652-818013113F8F}" type="presOf" srcId="{966E4642-FF2F-437C-8D53-884EA69A0EA0}" destId="{444970F6-B67F-4AEC-BA40-A4A852B19BE2}" srcOrd="0" destOrd="0" presId="urn:microsoft.com/office/officeart/2005/8/layout/cycle6"/>
    <dgm:cxn modelId="{407AE41B-423B-4B6F-963A-A5C7393EBB74}" srcId="{C75A834D-D0B0-4BEA-AA8D-AAA10BA74FC3}" destId="{D088C8D4-4ABE-4A64-9CCE-2E55376C9E91}" srcOrd="3" destOrd="0" parTransId="{86FE622D-210F-415E-B491-74812C5F2078}" sibTransId="{DBE661C3-97DC-4418-BE19-529D23B23A17}"/>
    <dgm:cxn modelId="{8C90B8F9-B08E-4330-9A06-00655A9B7264}" type="presOf" srcId="{C75A834D-D0B0-4BEA-AA8D-AAA10BA74FC3}" destId="{C46F5B3A-E2D4-4B0B-9AFA-C4A91F0AB245}" srcOrd="0" destOrd="0" presId="urn:microsoft.com/office/officeart/2005/8/layout/cycle6"/>
    <dgm:cxn modelId="{610F5E9B-8059-46A6-A876-77AAF0A28A57}" type="presOf" srcId="{D28A032F-BECA-4318-B95A-205157A599B3}" destId="{C7753F15-E480-42D4-9599-F8467F45AC9D}" srcOrd="0" destOrd="0" presId="urn:microsoft.com/office/officeart/2005/8/layout/cycle6"/>
    <dgm:cxn modelId="{DAB4DA6D-89B5-4C33-9650-5369B2E08770}" srcId="{C75A834D-D0B0-4BEA-AA8D-AAA10BA74FC3}" destId="{4D07BDD5-B101-4D00-8B18-3039DAE4E4DC}" srcOrd="0" destOrd="0" parTransId="{64794E2E-83DC-4CCF-B745-4129AB9245A7}" sibTransId="{01A1E104-533C-4735-98E1-0DC53AFAC3FC}"/>
    <dgm:cxn modelId="{AF689FA8-1E40-4450-86A3-849D5842E6B8}" type="presOf" srcId="{4D07BDD5-B101-4D00-8B18-3039DAE4E4DC}" destId="{4E41EA6B-532A-43E9-A146-88AC032B52F3}" srcOrd="0" destOrd="0" presId="urn:microsoft.com/office/officeart/2005/8/layout/cycle6"/>
    <dgm:cxn modelId="{9E1A03D0-9786-4E52-A4EF-E65E14EA532A}" type="presOf" srcId="{DBE661C3-97DC-4418-BE19-529D23B23A17}" destId="{F102B711-1AEB-447C-A39A-67C6BDB396AD}" srcOrd="0" destOrd="0" presId="urn:microsoft.com/office/officeart/2005/8/layout/cycle6"/>
    <dgm:cxn modelId="{A6A689C4-885B-4FF9-9F6E-C0C2068DA747}" srcId="{C75A834D-D0B0-4BEA-AA8D-AAA10BA74FC3}" destId="{5EFB2717-5232-46BE-8DE6-EE9D814EACCD}" srcOrd="1" destOrd="0" parTransId="{3B26922B-8CB8-4F09-9917-E8AA7EB65EE9}" sibTransId="{966E4642-FF2F-437C-8D53-884EA69A0EA0}"/>
    <dgm:cxn modelId="{C0C31059-1879-4DE4-9CA8-3DA06EE7752B}" type="presOf" srcId="{D088C8D4-4ABE-4A64-9CCE-2E55376C9E91}" destId="{FDBB388B-C4FC-40CD-AF0D-CD5747CAD288}" srcOrd="0" destOrd="0" presId="urn:microsoft.com/office/officeart/2005/8/layout/cycle6"/>
    <dgm:cxn modelId="{A518891D-D93D-4DFC-B97D-9A97B7E60618}" srcId="{C75A834D-D0B0-4BEA-AA8D-AAA10BA74FC3}" destId="{CAFFD7BE-DAA5-4E08-80D1-9FD3E4DCB9C0}" srcOrd="4" destOrd="0" parTransId="{334DB224-CBE1-4796-94F9-7DCBFE10752E}" sibTransId="{E58D9A96-1BD0-41BD-AE03-E9C1F7608A1C}"/>
    <dgm:cxn modelId="{8B8B87B8-D28B-459A-8520-BC737F422B9C}" type="presParOf" srcId="{C46F5B3A-E2D4-4B0B-9AFA-C4A91F0AB245}" destId="{4E41EA6B-532A-43E9-A146-88AC032B52F3}" srcOrd="0" destOrd="0" presId="urn:microsoft.com/office/officeart/2005/8/layout/cycle6"/>
    <dgm:cxn modelId="{F983B4DB-CAC5-4EF3-89DA-4830BC03B9BE}" type="presParOf" srcId="{C46F5B3A-E2D4-4B0B-9AFA-C4A91F0AB245}" destId="{2428AA0B-6A92-4D65-B56A-130D2ED02979}" srcOrd="1" destOrd="0" presId="urn:microsoft.com/office/officeart/2005/8/layout/cycle6"/>
    <dgm:cxn modelId="{3BE269DB-F5F9-4AB0-B703-E0AE8B0622EA}" type="presParOf" srcId="{C46F5B3A-E2D4-4B0B-9AFA-C4A91F0AB245}" destId="{0F7E4241-8A7E-4C8E-94AA-86C0DF437CD0}" srcOrd="2" destOrd="0" presId="urn:microsoft.com/office/officeart/2005/8/layout/cycle6"/>
    <dgm:cxn modelId="{028BAC8F-4263-45E9-8E80-9C041D4026BC}" type="presParOf" srcId="{C46F5B3A-E2D4-4B0B-9AFA-C4A91F0AB245}" destId="{75CD83DB-BED5-4D9F-A4F8-06F2879610A8}" srcOrd="3" destOrd="0" presId="urn:microsoft.com/office/officeart/2005/8/layout/cycle6"/>
    <dgm:cxn modelId="{D8E697DF-A780-4A1D-B839-3AD775AF9298}" type="presParOf" srcId="{C46F5B3A-E2D4-4B0B-9AFA-C4A91F0AB245}" destId="{9B3079CC-49B9-4F4D-892F-92D67A8FE981}" srcOrd="4" destOrd="0" presId="urn:microsoft.com/office/officeart/2005/8/layout/cycle6"/>
    <dgm:cxn modelId="{761AC0EB-FCBE-4F4E-B1B9-5AB49313BA6D}" type="presParOf" srcId="{C46F5B3A-E2D4-4B0B-9AFA-C4A91F0AB245}" destId="{444970F6-B67F-4AEC-BA40-A4A852B19BE2}" srcOrd="5" destOrd="0" presId="urn:microsoft.com/office/officeart/2005/8/layout/cycle6"/>
    <dgm:cxn modelId="{BCF24D8F-12FA-4079-8F7B-63529C7038A1}" type="presParOf" srcId="{C46F5B3A-E2D4-4B0B-9AFA-C4A91F0AB245}" destId="{9D6582CE-4CEA-4577-AF4B-86BC006ADE1C}" srcOrd="6" destOrd="0" presId="urn:microsoft.com/office/officeart/2005/8/layout/cycle6"/>
    <dgm:cxn modelId="{D96B8A7B-02D9-44F5-AF2D-A15C87E7F2BA}" type="presParOf" srcId="{C46F5B3A-E2D4-4B0B-9AFA-C4A91F0AB245}" destId="{B49ADEB1-F849-42C8-879E-EC10F22ED984}" srcOrd="7" destOrd="0" presId="urn:microsoft.com/office/officeart/2005/8/layout/cycle6"/>
    <dgm:cxn modelId="{65413E2C-76E8-41B2-97C1-83585C12DC40}" type="presParOf" srcId="{C46F5B3A-E2D4-4B0B-9AFA-C4A91F0AB245}" destId="{C7753F15-E480-42D4-9599-F8467F45AC9D}" srcOrd="8" destOrd="0" presId="urn:microsoft.com/office/officeart/2005/8/layout/cycle6"/>
    <dgm:cxn modelId="{3F17260B-CC16-4968-A636-7689C8C9C9C3}" type="presParOf" srcId="{C46F5B3A-E2D4-4B0B-9AFA-C4A91F0AB245}" destId="{FDBB388B-C4FC-40CD-AF0D-CD5747CAD288}" srcOrd="9" destOrd="0" presId="urn:microsoft.com/office/officeart/2005/8/layout/cycle6"/>
    <dgm:cxn modelId="{A7176987-6D62-47C2-A613-C72EDFD1E691}" type="presParOf" srcId="{C46F5B3A-E2D4-4B0B-9AFA-C4A91F0AB245}" destId="{B5CD36B2-FA72-441B-A72F-140BBE18CA12}" srcOrd="10" destOrd="0" presId="urn:microsoft.com/office/officeart/2005/8/layout/cycle6"/>
    <dgm:cxn modelId="{8E4D1612-104A-4981-90AB-2602C5F65635}" type="presParOf" srcId="{C46F5B3A-E2D4-4B0B-9AFA-C4A91F0AB245}" destId="{F102B711-1AEB-447C-A39A-67C6BDB396AD}" srcOrd="11" destOrd="0" presId="urn:microsoft.com/office/officeart/2005/8/layout/cycle6"/>
    <dgm:cxn modelId="{6A08598B-8EE7-40FE-8E37-C09B4041A220}" type="presParOf" srcId="{C46F5B3A-E2D4-4B0B-9AFA-C4A91F0AB245}" destId="{D489CCD5-D385-4D20-BC69-40357348F086}" srcOrd="12" destOrd="0" presId="urn:microsoft.com/office/officeart/2005/8/layout/cycle6"/>
    <dgm:cxn modelId="{84F1C5BD-3BAA-4EA0-8944-592ABCBAF8F6}" type="presParOf" srcId="{C46F5B3A-E2D4-4B0B-9AFA-C4A91F0AB245}" destId="{78A8F057-75D0-4126-AF36-8C812D7248CC}" srcOrd="13" destOrd="0" presId="urn:microsoft.com/office/officeart/2005/8/layout/cycle6"/>
    <dgm:cxn modelId="{AE01EE47-EC5C-41FE-AE6C-559CCB895973}" type="presParOf" srcId="{C46F5B3A-E2D4-4B0B-9AFA-C4A91F0AB245}" destId="{9C4B6250-5CC8-4349-B5DE-1556495B1574}" srcOrd="14" destOrd="0" presId="urn:microsoft.com/office/officeart/2005/8/layout/cycle6"/>
    <dgm:cxn modelId="{D6286551-69EC-417E-9A5C-78A921A43036}" type="presParOf" srcId="{C46F5B3A-E2D4-4B0B-9AFA-C4A91F0AB245}" destId="{A112DB23-BD4E-4718-9C79-2024075098FB}" srcOrd="15" destOrd="0" presId="urn:microsoft.com/office/officeart/2005/8/layout/cycle6"/>
    <dgm:cxn modelId="{06814126-81B4-4655-902B-716DF5547853}" type="presParOf" srcId="{C46F5B3A-E2D4-4B0B-9AFA-C4A91F0AB245}" destId="{26280710-7100-4350-B38E-CA186FB01F62}" srcOrd="16" destOrd="0" presId="urn:microsoft.com/office/officeart/2005/8/layout/cycle6"/>
    <dgm:cxn modelId="{D469B9A5-48BD-45EB-AEE4-CE80389DEE22}" type="presParOf" srcId="{C46F5B3A-E2D4-4B0B-9AFA-C4A91F0AB245}" destId="{644BEB78-35F7-4465-A882-6AD2E817A2EB}" srcOrd="17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9C6F2-DAA8-489C-8DFD-84E5FF8AD150}">
      <dsp:nvSpPr>
        <dsp:cNvPr id="0" name=""/>
        <dsp:cNvSpPr/>
      </dsp:nvSpPr>
      <dsp:spPr>
        <a:xfrm>
          <a:off x="0" y="1080883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D1103-6BD4-4036-8E7C-4111235DB8CF}">
      <dsp:nvSpPr>
        <dsp:cNvPr id="0" name=""/>
        <dsp:cNvSpPr/>
      </dsp:nvSpPr>
      <dsp:spPr>
        <a:xfrm>
          <a:off x="420474" y="0"/>
          <a:ext cx="8366399" cy="1334882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аналіз</a:t>
          </a:r>
          <a:r>
            <a:rPr lang="uk-UA" sz="1800" b="0" kern="1200" baseline="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умов забезпечення психічного здоров'я учнів, стану викладання предметів, підготовка рекомендацій щодо проведення їх у відповідність до державних стандартів освіти; </a:t>
          </a:r>
          <a:endParaRPr lang="uk-UA" sz="18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5638" y="65164"/>
        <a:ext cx="8236071" cy="1204554"/>
      </dsp:txXfrm>
    </dsp:sp>
    <dsp:sp modelId="{D26C9A10-3514-44DB-A802-3EE6610B53EC}">
      <dsp:nvSpPr>
        <dsp:cNvPr id="0" name=""/>
        <dsp:cNvSpPr/>
      </dsp:nvSpPr>
      <dsp:spPr>
        <a:xfrm>
          <a:off x="0" y="1867913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B4A0C-5462-447D-89C1-C63AF1021484}">
      <dsp:nvSpPr>
        <dsp:cNvPr id="0" name=""/>
        <dsp:cNvSpPr/>
      </dsp:nvSpPr>
      <dsp:spPr>
        <a:xfrm>
          <a:off x="432908" y="1692883"/>
          <a:ext cx="8345539" cy="470229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проведення  методичних заходів на розвиток творчих можливостей педагогів;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863" y="1715838"/>
        <a:ext cx="8299629" cy="424319"/>
      </dsp:txXfrm>
    </dsp:sp>
    <dsp:sp modelId="{0710F6EC-5E5C-45BE-A1FE-D192D2656733}">
      <dsp:nvSpPr>
        <dsp:cNvPr id="0" name=""/>
        <dsp:cNvSpPr/>
      </dsp:nvSpPr>
      <dsp:spPr>
        <a:xfrm>
          <a:off x="0" y="2637189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0645F-CC7D-4353-A8F9-2ED6623B0CC8}">
      <dsp:nvSpPr>
        <dsp:cNvPr id="0" name=""/>
        <dsp:cNvSpPr/>
      </dsp:nvSpPr>
      <dsp:spPr>
        <a:xfrm>
          <a:off x="412313" y="2581969"/>
          <a:ext cx="8368988" cy="452476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залучення педагогів до підготовки та участі учнів в інтерактивних конкурсах;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4401" y="2604057"/>
        <a:ext cx="8324812" cy="408300"/>
      </dsp:txXfrm>
    </dsp:sp>
    <dsp:sp modelId="{291F8B21-E9E0-40E8-8314-731AC2DE9D12}">
      <dsp:nvSpPr>
        <dsp:cNvPr id="0" name=""/>
        <dsp:cNvSpPr/>
      </dsp:nvSpPr>
      <dsp:spPr>
        <a:xfrm>
          <a:off x="0" y="3217119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24B8B-E654-4BC8-B8C9-207C59A51367}">
      <dsp:nvSpPr>
        <dsp:cNvPr id="0" name=""/>
        <dsp:cNvSpPr/>
      </dsp:nvSpPr>
      <dsp:spPr>
        <a:xfrm>
          <a:off x="420474" y="3301351"/>
          <a:ext cx="8366399" cy="263129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апробація і введення нових освітніх технологій та систем;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3319" y="3314196"/>
        <a:ext cx="8340709" cy="237439"/>
      </dsp:txXfrm>
    </dsp:sp>
    <dsp:sp modelId="{D392B29A-2A8F-42D0-9E5A-39F9C334D998}">
      <dsp:nvSpPr>
        <dsp:cNvPr id="0" name=""/>
        <dsp:cNvSpPr/>
      </dsp:nvSpPr>
      <dsp:spPr>
        <a:xfrm>
          <a:off x="0" y="4884087"/>
          <a:ext cx="878687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FEFF3-8AEE-4166-A72B-451DBB4576BF}">
      <dsp:nvSpPr>
        <dsp:cNvPr id="0" name=""/>
        <dsp:cNvSpPr/>
      </dsp:nvSpPr>
      <dsp:spPr>
        <a:xfrm>
          <a:off x="397278" y="3797042"/>
          <a:ext cx="8366399" cy="1350168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створення умов для збереження, систематичного поповнення та ефективного використання методичного фонду літератури, аудіо – та відеоматеріалів.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3188" y="3862952"/>
        <a:ext cx="8234579" cy="1218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E870-99BB-424A-A75B-77A4709EAC8F}">
      <dsp:nvSpPr>
        <dsp:cNvPr id="0" name=""/>
        <dsp:cNvSpPr/>
      </dsp:nvSpPr>
      <dsp:spPr>
        <a:xfrm rot="5400000">
          <a:off x="-254040" y="354595"/>
          <a:ext cx="1693601" cy="1185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itchFamily="18" charset="0"/>
              <a:cs typeface="Times New Roman" pitchFamily="18" charset="0"/>
            </a:rPr>
            <a:t>№ 1</a:t>
          </a:r>
          <a:endParaRPr lang="uk-UA" sz="3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693316"/>
        <a:ext cx="1185521" cy="508080"/>
      </dsp:txXfrm>
    </dsp:sp>
    <dsp:sp modelId="{35DBEC54-2EC1-4991-8DBF-17904E372604}">
      <dsp:nvSpPr>
        <dsp:cNvPr id="0" name=""/>
        <dsp:cNvSpPr/>
      </dsp:nvSpPr>
      <dsp:spPr>
        <a:xfrm rot="5400000">
          <a:off x="4047928" y="-2823793"/>
          <a:ext cx="1253472" cy="7044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Підсумки навчальних досягнень та виховної роботи за І семестр.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Адаптація першокласників до шкільного життя. Результати моніторингу.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Складання плану роботи по здійсненню послідовності вікових груп учнів в 2014році.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Аналіз роботи </a:t>
          </a:r>
          <a:r>
            <a:rPr lang="uk-UA" sz="1400" kern="1200" dirty="0" err="1" smtClean="0">
              <a:latin typeface="Times New Roman" pitchFamily="18" charset="0"/>
              <a:cs typeface="Times New Roman" pitchFamily="18" charset="0"/>
            </a:rPr>
            <a:t>методоб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’</a:t>
          </a: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єднання за минулий рік та обговорення і затвердження плану роботи на 2014 рік.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kern="1200" dirty="0" smtClean="0">
              <a:latin typeface="Times New Roman" pitchFamily="18" charset="0"/>
              <a:cs typeface="Times New Roman" pitchFamily="18" charset="0"/>
            </a:rPr>
            <a:t>Ознайомлення з новинками методичної літератури.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52626" y="132698"/>
        <a:ext cx="6982889" cy="1131094"/>
      </dsp:txXfrm>
    </dsp:sp>
    <dsp:sp modelId="{4A3CC09A-8D58-4F04-A599-95FA85283731}">
      <dsp:nvSpPr>
        <dsp:cNvPr id="0" name=""/>
        <dsp:cNvSpPr/>
      </dsp:nvSpPr>
      <dsp:spPr>
        <a:xfrm rot="5400000">
          <a:off x="-243702" y="2037133"/>
          <a:ext cx="1693601" cy="1185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itchFamily="18" charset="0"/>
              <a:cs typeface="Times New Roman" pitchFamily="18" charset="0"/>
            </a:rPr>
            <a:t>№ 2</a:t>
          </a:r>
          <a:endParaRPr lang="uk-UA" sz="3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0339" y="2375854"/>
        <a:ext cx="1185521" cy="508080"/>
      </dsp:txXfrm>
    </dsp:sp>
    <dsp:sp modelId="{B171C326-ACCD-4B1D-8C09-8E68011561CD}">
      <dsp:nvSpPr>
        <dsp:cNvPr id="0" name=""/>
        <dsp:cNvSpPr/>
      </dsp:nvSpPr>
      <dsp:spPr>
        <a:xfrm rot="5400000">
          <a:off x="3923816" y="-1113465"/>
          <a:ext cx="1567487" cy="7044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Презентація «Розвиток пізнавальних інтересів учнів початкових класів»                             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Тренінг «Співпраця вчителя і учнів на уроці».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Підсумки атестації вчителів 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Ознайомлення з новинками педагогічної літератури: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І.В.Родигіна «Компетентнісний вимір сучасної освіти в контексті впровадження нових державних стандартів: предметні компетентності».</a:t>
          </a: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5521" y="1701348"/>
        <a:ext cx="6967560" cy="1414451"/>
      </dsp:txXfrm>
    </dsp:sp>
    <dsp:sp modelId="{5FCC7C71-9E1C-4579-8441-03212B102DAA}">
      <dsp:nvSpPr>
        <dsp:cNvPr id="0" name=""/>
        <dsp:cNvSpPr/>
      </dsp:nvSpPr>
      <dsp:spPr>
        <a:xfrm rot="5400000">
          <a:off x="-254040" y="3894048"/>
          <a:ext cx="1693601" cy="118552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500" kern="1200" dirty="0" smtClean="0">
              <a:latin typeface="Times New Roman" pitchFamily="18" charset="0"/>
              <a:cs typeface="Times New Roman" pitchFamily="18" charset="0"/>
            </a:rPr>
            <a:t>№ 3</a:t>
          </a:r>
          <a:endParaRPr lang="uk-UA" sz="35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4232769"/>
        <a:ext cx="1185521" cy="508080"/>
      </dsp:txXfrm>
    </dsp:sp>
    <dsp:sp modelId="{0A8142BA-BC00-4429-990E-7DF047893454}">
      <dsp:nvSpPr>
        <dsp:cNvPr id="0" name=""/>
        <dsp:cNvSpPr/>
      </dsp:nvSpPr>
      <dsp:spPr>
        <a:xfrm rot="5400000">
          <a:off x="3899559" y="668389"/>
          <a:ext cx="1616001" cy="7044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Лекція «Розвиток обдарованості дітей»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Аналіз роботи з обдарованими дітьми.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Аналіз результатів ДПА та підсумки перевірки техніки читання.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Наступність і перспективність у навчанні учнів при переході до 1(5) класу школи.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Ознайомлення з новинками педагогічної літератури: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О.Я.Савченко «Дидактика сучасної освіти».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85521" y="3461315"/>
        <a:ext cx="6965191" cy="145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EE870-99BB-424A-A75B-77A4709EAC8F}">
      <dsp:nvSpPr>
        <dsp:cNvPr id="0" name=""/>
        <dsp:cNvSpPr/>
      </dsp:nvSpPr>
      <dsp:spPr>
        <a:xfrm rot="5400000">
          <a:off x="-168868" y="982015"/>
          <a:ext cx="1125792" cy="788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№ 4</a:t>
          </a:r>
          <a:endParaRPr lang="uk-UA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1207173"/>
        <a:ext cx="788054" cy="337738"/>
      </dsp:txXfrm>
    </dsp:sp>
    <dsp:sp modelId="{35DBEC54-2EC1-4991-8DBF-17904E372604}">
      <dsp:nvSpPr>
        <dsp:cNvPr id="0" name=""/>
        <dsp:cNvSpPr/>
      </dsp:nvSpPr>
      <dsp:spPr>
        <a:xfrm rot="5400000">
          <a:off x="3333444" y="-2541743"/>
          <a:ext cx="2350765" cy="7441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Опрацювання інструктивно-методичних матеріалів Міністерства освіти і науки України щодо організації навчально-виховного процесу в початкових класах у 2014-2015 навчальному році. Ведення класної документації.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Опрацювання загальних вимог до ведення учнівських зошитів та оформлення письмових робіт.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Способи подальшого розвитку творчої ініціативи педкадрів, підвищення їхньої професійної майстерності, вдосконалення навчального процесу та атестації педкадрів.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Дотримання нового Державного стандарту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Презентація «Стратегії креативної освіти для формування та розвитку інноваційного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потенціалу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err="1" smtClean="0">
              <a:latin typeface="Times New Roman" pitchFamily="18" charset="0"/>
              <a:cs typeface="Times New Roman" pitchFamily="18" charset="0"/>
            </a:rPr>
            <a:t>особистості</a:t>
          </a:r>
          <a:r>
            <a:rPr lang="ru-RU" sz="1400" kern="1200" smtClean="0">
              <a:latin typeface="Times New Roman" pitchFamily="18" charset="0"/>
              <a:cs typeface="Times New Roman" pitchFamily="18" charset="0"/>
            </a:rPr>
            <a:t>."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>
              <a:latin typeface="Times New Roman" pitchFamily="18" charset="0"/>
              <a:cs typeface="Times New Roman" pitchFamily="18" charset="0"/>
            </a:rPr>
            <a:t>                                   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8055" y="118401"/>
        <a:ext cx="7326790" cy="2121255"/>
      </dsp:txXfrm>
    </dsp:sp>
    <dsp:sp modelId="{4A3CC09A-8D58-4F04-A599-95FA85283731}">
      <dsp:nvSpPr>
        <dsp:cNvPr id="0" name=""/>
        <dsp:cNvSpPr/>
      </dsp:nvSpPr>
      <dsp:spPr>
        <a:xfrm rot="5400000">
          <a:off x="-168868" y="2977297"/>
          <a:ext cx="1125792" cy="78805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latin typeface="Times New Roman" pitchFamily="18" charset="0"/>
              <a:cs typeface="Times New Roman" pitchFamily="18" charset="0"/>
            </a:rPr>
            <a:t>№ 5</a:t>
          </a:r>
          <a:endParaRPr lang="uk-UA" sz="23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3202455"/>
        <a:ext cx="788054" cy="337738"/>
      </dsp:txXfrm>
    </dsp:sp>
    <dsp:sp modelId="{B171C326-ACCD-4B1D-8C09-8E68011561CD}">
      <dsp:nvSpPr>
        <dsp:cNvPr id="0" name=""/>
        <dsp:cNvSpPr/>
      </dsp:nvSpPr>
      <dsp:spPr>
        <a:xfrm rot="5400000">
          <a:off x="3543380" y="-542815"/>
          <a:ext cx="1930893" cy="744154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Презентація «Інтерактивні методи та технології навчання»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Підготовка і участь учнів у конкурсі </a:t>
          </a:r>
          <a:r>
            <a:rPr lang="ru-RU" sz="1400" kern="1200" dirty="0" err="1">
              <a:latin typeface="Times New Roman" pitchFamily="18" charset="0"/>
              <a:cs typeface="Times New Roman" pitchFamily="18" charset="0"/>
            </a:rPr>
            <a:t>імені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П.Яцика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Доповідь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«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Творча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робота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вчителя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як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засіб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розвитку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мотивації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учіння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молодших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школярів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Підсумки роботи МО за 2014 рік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Діагностика вчителів початкової школи з метою планування роботи МО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на2015 рік.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Ознайомлення з новинками літератури: О.Шльонска «Гіперактивні діти:як їх зрозуміти і полюбити»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788054" y="2306769"/>
        <a:ext cx="7347287" cy="17423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9C6F2-DAA8-489C-8DFD-84E5FF8AD150}">
      <dsp:nvSpPr>
        <dsp:cNvPr id="0" name=""/>
        <dsp:cNvSpPr/>
      </dsp:nvSpPr>
      <dsp:spPr>
        <a:xfrm>
          <a:off x="0" y="825825"/>
          <a:ext cx="87868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D1103-6BD4-4036-8E7C-4111235DB8CF}">
      <dsp:nvSpPr>
        <dsp:cNvPr id="0" name=""/>
        <dsp:cNvSpPr/>
      </dsp:nvSpPr>
      <dsp:spPr>
        <a:xfrm>
          <a:off x="418320" y="150031"/>
          <a:ext cx="8366399" cy="867673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вивчити методичні рекомендації щодо організації навчально – виховного процесу в початкових класах;</a:t>
          </a:r>
          <a:endParaRPr lang="uk-UA" sz="1800" b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676" y="192387"/>
        <a:ext cx="8281687" cy="782961"/>
      </dsp:txXfrm>
    </dsp:sp>
    <dsp:sp modelId="{D26C9A10-3514-44DB-A802-3EE6610B53EC}">
      <dsp:nvSpPr>
        <dsp:cNvPr id="0" name=""/>
        <dsp:cNvSpPr/>
      </dsp:nvSpPr>
      <dsp:spPr>
        <a:xfrm>
          <a:off x="0" y="1861749"/>
          <a:ext cx="87868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AB4A0C-5462-447D-89C1-C63AF1021484}">
      <dsp:nvSpPr>
        <dsp:cNvPr id="0" name=""/>
        <dsp:cNvSpPr/>
      </dsp:nvSpPr>
      <dsp:spPr>
        <a:xfrm>
          <a:off x="432908" y="1223625"/>
          <a:ext cx="8345539" cy="830003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вивчати основні нормативні документи, що регламентують функціонування початкової школи, відвідувати обласні курси підвищення кваліфікації;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3425" y="1264142"/>
        <a:ext cx="8264505" cy="748969"/>
      </dsp:txXfrm>
    </dsp:sp>
    <dsp:sp modelId="{0710F6EC-5E5C-45BE-A1FE-D192D2656733}">
      <dsp:nvSpPr>
        <dsp:cNvPr id="0" name=""/>
        <dsp:cNvSpPr/>
      </dsp:nvSpPr>
      <dsp:spPr>
        <a:xfrm>
          <a:off x="0" y="2960386"/>
          <a:ext cx="87868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0645F-CC7D-4353-A8F9-2ED6623B0CC8}">
      <dsp:nvSpPr>
        <dsp:cNvPr id="0" name=""/>
        <dsp:cNvSpPr/>
      </dsp:nvSpPr>
      <dsp:spPr>
        <a:xfrm>
          <a:off x="412313" y="2325885"/>
          <a:ext cx="8368988" cy="892717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сформувати банк даних творчо обдарованих дітей, ознайомитися з кращим педагогічним досвідом роботи творчих учителів;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892" y="2369464"/>
        <a:ext cx="8281830" cy="805559"/>
      </dsp:txXfrm>
    </dsp:sp>
    <dsp:sp modelId="{291F8B21-E9E0-40E8-8314-731AC2DE9D12}">
      <dsp:nvSpPr>
        <dsp:cNvPr id="0" name=""/>
        <dsp:cNvSpPr/>
      </dsp:nvSpPr>
      <dsp:spPr>
        <a:xfrm>
          <a:off x="0" y="3868127"/>
          <a:ext cx="87868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24B8B-E654-4BC8-B8C9-207C59A51367}">
      <dsp:nvSpPr>
        <dsp:cNvPr id="0" name=""/>
        <dsp:cNvSpPr/>
      </dsp:nvSpPr>
      <dsp:spPr>
        <a:xfrm>
          <a:off x="418320" y="3358186"/>
          <a:ext cx="8366399" cy="701820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протягом року поповнювати кабінети роздатковим і дидактичним матеріалом;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2580" y="3392446"/>
        <a:ext cx="8297879" cy="633300"/>
      </dsp:txXfrm>
    </dsp:sp>
    <dsp:sp modelId="{D392B29A-2A8F-42D0-9E5A-39F9C334D998}">
      <dsp:nvSpPr>
        <dsp:cNvPr id="0" name=""/>
        <dsp:cNvSpPr/>
      </dsp:nvSpPr>
      <dsp:spPr>
        <a:xfrm>
          <a:off x="0" y="4951656"/>
          <a:ext cx="878687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FEFF3-8AEE-4166-A72B-451DBB4576BF}">
      <dsp:nvSpPr>
        <dsp:cNvPr id="0" name=""/>
        <dsp:cNvSpPr/>
      </dsp:nvSpPr>
      <dsp:spPr>
        <a:xfrm>
          <a:off x="418320" y="4265927"/>
          <a:ext cx="8366399" cy="877609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86" tIns="0" rIns="232486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активно брати участь у ШМО учителів початкової школи;</a:t>
          </a:r>
          <a:endParaRPr lang="uk-UA" sz="18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1161" y="4308768"/>
        <a:ext cx="8280717" cy="791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EA6B-532A-43E9-A146-88AC032B52F3}">
      <dsp:nvSpPr>
        <dsp:cNvPr id="0" name=""/>
        <dsp:cNvSpPr/>
      </dsp:nvSpPr>
      <dsp:spPr>
        <a:xfrm>
          <a:off x="3227217" y="0"/>
          <a:ext cx="2100785" cy="1024680"/>
        </a:xfrm>
        <a:prstGeom prst="roundRect">
          <a:avLst/>
        </a:prstGeom>
        <a:gradFill rotWithShape="1">
          <a:gsLst>
            <a:gs pos="0">
              <a:schemeClr val="accent3">
                <a:tint val="62000"/>
                <a:satMod val="180000"/>
              </a:schemeClr>
            </a:gs>
            <a:gs pos="65000">
              <a:schemeClr val="accent3">
                <a:tint val="32000"/>
                <a:satMod val="250000"/>
              </a:schemeClr>
            </a:gs>
            <a:gs pos="100000">
              <a:schemeClr val="accent3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випуск друкованої продукції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77238" y="50021"/>
        <a:ext cx="2000743" cy="924638"/>
      </dsp:txXfrm>
    </dsp:sp>
    <dsp:sp modelId="{0F7E4241-8A7E-4C8E-94AA-86C0DF437CD0}">
      <dsp:nvSpPr>
        <dsp:cNvPr id="0" name=""/>
        <dsp:cNvSpPr/>
      </dsp:nvSpPr>
      <dsp:spPr>
        <a:xfrm>
          <a:off x="1904356" y="506467"/>
          <a:ext cx="4823960" cy="4823960"/>
        </a:xfrm>
        <a:custGeom>
          <a:avLst/>
          <a:gdLst/>
          <a:ahLst/>
          <a:cxnLst/>
          <a:rect l="0" t="0" r="0" b="0"/>
          <a:pathLst>
            <a:path>
              <a:moveTo>
                <a:pt x="3431290" y="225966"/>
              </a:moveTo>
              <a:arcTo wR="2411980" hR="2411980" stAng="17699942" swAng="118339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83DB-BED5-4D9F-A4F8-06F2879610A8}">
      <dsp:nvSpPr>
        <dsp:cNvPr id="0" name=""/>
        <dsp:cNvSpPr/>
      </dsp:nvSpPr>
      <dsp:spPr>
        <a:xfrm>
          <a:off x="5433222" y="1210615"/>
          <a:ext cx="1965085" cy="1024680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наставництво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3243" y="1260636"/>
        <a:ext cx="1865043" cy="924638"/>
      </dsp:txXfrm>
    </dsp:sp>
    <dsp:sp modelId="{444970F6-B67F-4AEC-BA40-A4A852B19BE2}">
      <dsp:nvSpPr>
        <dsp:cNvPr id="0" name=""/>
        <dsp:cNvSpPr/>
      </dsp:nvSpPr>
      <dsp:spPr>
        <a:xfrm>
          <a:off x="1859531" y="294526"/>
          <a:ext cx="4823960" cy="4823960"/>
        </a:xfrm>
        <a:custGeom>
          <a:avLst/>
          <a:gdLst/>
          <a:ahLst/>
          <a:cxnLst/>
          <a:rect l="0" t="0" r="0" b="0"/>
          <a:pathLst>
            <a:path>
              <a:moveTo>
                <a:pt x="4779650" y="1951777"/>
              </a:moveTo>
              <a:arcTo wR="2411980" hR="2411980" stAng="20940036" swAng="1581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582CE-4CEA-4577-AF4B-86BC006ADE1C}">
      <dsp:nvSpPr>
        <dsp:cNvPr id="0" name=""/>
        <dsp:cNvSpPr/>
      </dsp:nvSpPr>
      <dsp:spPr>
        <a:xfrm>
          <a:off x="5357339" y="3356388"/>
          <a:ext cx="2090301" cy="1160738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позакласні заходи та індивідуальна робота з учнями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14002" y="3413051"/>
        <a:ext cx="1976975" cy="1047412"/>
      </dsp:txXfrm>
    </dsp:sp>
    <dsp:sp modelId="{C7753F15-E480-42D4-9599-F8467F45AC9D}">
      <dsp:nvSpPr>
        <dsp:cNvPr id="0" name=""/>
        <dsp:cNvSpPr/>
      </dsp:nvSpPr>
      <dsp:spPr>
        <a:xfrm>
          <a:off x="1656916" y="660844"/>
          <a:ext cx="4823960" cy="4823960"/>
        </a:xfrm>
        <a:custGeom>
          <a:avLst/>
          <a:gdLst/>
          <a:ahLst/>
          <a:cxnLst/>
          <a:rect l="0" t="0" r="0" b="0"/>
          <a:pathLst>
            <a:path>
              <a:moveTo>
                <a:pt x="4338559" y="3863167"/>
              </a:moveTo>
              <a:arcTo wR="2411980" hR="2411980" stAng="2219323" swAng="12090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B388B-C4FC-40CD-AF0D-CD5747CAD288}">
      <dsp:nvSpPr>
        <dsp:cNvPr id="0" name=""/>
        <dsp:cNvSpPr/>
      </dsp:nvSpPr>
      <dsp:spPr>
        <a:xfrm>
          <a:off x="3283496" y="4828585"/>
          <a:ext cx="2086865" cy="1024680"/>
        </a:xfrm>
        <a:prstGeom prst="roundRect">
          <a:avLst/>
        </a:prstGeom>
        <a:gradFill rotWithShape="1">
          <a:gsLst>
            <a:gs pos="0">
              <a:schemeClr val="accent6">
                <a:tint val="62000"/>
                <a:satMod val="180000"/>
              </a:schemeClr>
            </a:gs>
            <a:gs pos="65000">
              <a:schemeClr val="accent6">
                <a:tint val="32000"/>
                <a:satMod val="250000"/>
              </a:schemeClr>
            </a:gs>
            <a:gs pos="100000">
              <a:schemeClr val="accent6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«методична скринька» власних </a:t>
          </a:r>
          <a:r>
            <a:rPr lang="uk-UA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наробок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33517" y="4878606"/>
        <a:ext cx="1986823" cy="924638"/>
      </dsp:txXfrm>
    </dsp:sp>
    <dsp:sp modelId="{F102B711-1AEB-447C-A39A-67C6BDB396AD}">
      <dsp:nvSpPr>
        <dsp:cNvPr id="0" name=""/>
        <dsp:cNvSpPr/>
      </dsp:nvSpPr>
      <dsp:spPr>
        <a:xfrm>
          <a:off x="1914948" y="516965"/>
          <a:ext cx="4823960" cy="4823960"/>
        </a:xfrm>
        <a:custGeom>
          <a:avLst/>
          <a:gdLst/>
          <a:ahLst/>
          <a:cxnLst/>
          <a:rect l="0" t="0" r="0" b="0"/>
          <a:pathLst>
            <a:path>
              <a:moveTo>
                <a:pt x="1361399" y="4583138"/>
              </a:moveTo>
              <a:arcTo wR="2411980" hR="2411980" stAng="6949286" swAng="11135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CCD5-D385-4D20-BC69-40357348F086}">
      <dsp:nvSpPr>
        <dsp:cNvPr id="0" name=""/>
        <dsp:cNvSpPr/>
      </dsp:nvSpPr>
      <dsp:spPr>
        <a:xfrm>
          <a:off x="1183081" y="3622595"/>
          <a:ext cx="2110023" cy="1024680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самоосвіта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33102" y="3672616"/>
        <a:ext cx="2009981" cy="924638"/>
      </dsp:txXfrm>
    </dsp:sp>
    <dsp:sp modelId="{9C4B6250-5CC8-4349-B5DE-1556495B1574}">
      <dsp:nvSpPr>
        <dsp:cNvPr id="0" name=""/>
        <dsp:cNvSpPr/>
      </dsp:nvSpPr>
      <dsp:spPr>
        <a:xfrm>
          <a:off x="1914948" y="516965"/>
          <a:ext cx="4823960" cy="4823960"/>
        </a:xfrm>
        <a:custGeom>
          <a:avLst/>
          <a:gdLst/>
          <a:ahLst/>
          <a:cxnLst/>
          <a:rect l="0" t="0" r="0" b="0"/>
          <a:pathLst>
            <a:path>
              <a:moveTo>
                <a:pt x="97942" y="3092331"/>
              </a:moveTo>
              <a:arcTo wR="2411980" hR="2411980" stAng="9816967" swAng="19660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B23-BD4E-4718-9C79-2024075098FB}">
      <dsp:nvSpPr>
        <dsp:cNvPr id="0" name=""/>
        <dsp:cNvSpPr/>
      </dsp:nvSpPr>
      <dsp:spPr>
        <a:xfrm>
          <a:off x="1214089" y="1210615"/>
          <a:ext cx="2048006" cy="1024680"/>
        </a:xfrm>
        <a:prstGeom prst="round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позакласних заходів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64110" y="1260636"/>
        <a:ext cx="1947964" cy="924638"/>
      </dsp:txXfrm>
    </dsp:sp>
    <dsp:sp modelId="{644BEB78-35F7-4465-A882-6AD2E817A2EB}">
      <dsp:nvSpPr>
        <dsp:cNvPr id="0" name=""/>
        <dsp:cNvSpPr/>
      </dsp:nvSpPr>
      <dsp:spPr>
        <a:xfrm>
          <a:off x="1927046" y="504964"/>
          <a:ext cx="4823960" cy="4823960"/>
        </a:xfrm>
        <a:custGeom>
          <a:avLst/>
          <a:gdLst/>
          <a:ahLst/>
          <a:cxnLst/>
          <a:rect l="0" t="0" r="0" b="0"/>
          <a:pathLst>
            <a:path>
              <a:moveTo>
                <a:pt x="712461" y="700464"/>
              </a:moveTo>
              <a:arcTo wR="2411980" hR="2411980" stAng="13512091" swAng="10305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EA6B-532A-43E9-A146-88AC032B52F3}">
      <dsp:nvSpPr>
        <dsp:cNvPr id="0" name=""/>
        <dsp:cNvSpPr/>
      </dsp:nvSpPr>
      <dsp:spPr>
        <a:xfrm>
          <a:off x="3450529" y="0"/>
          <a:ext cx="1575107" cy="999989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методичні об</a:t>
          </a:r>
          <a:r>
            <a:rPr lang="en-US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єднання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99344" y="48815"/>
        <a:ext cx="1477477" cy="902359"/>
      </dsp:txXfrm>
    </dsp:sp>
    <dsp:sp modelId="{0F7E4241-8A7E-4C8E-94AA-86C0DF437CD0}">
      <dsp:nvSpPr>
        <dsp:cNvPr id="0" name=""/>
        <dsp:cNvSpPr/>
      </dsp:nvSpPr>
      <dsp:spPr>
        <a:xfrm>
          <a:off x="1928803" y="497335"/>
          <a:ext cx="4708910" cy="4708910"/>
        </a:xfrm>
        <a:custGeom>
          <a:avLst/>
          <a:gdLst/>
          <a:ahLst/>
          <a:cxnLst/>
          <a:rect l="0" t="0" r="0" b="0"/>
          <a:pathLst>
            <a:path>
              <a:moveTo>
                <a:pt x="3107026" y="123514"/>
              </a:moveTo>
              <a:arcTo wR="2354455" hR="2354455" stAng="17318459" swAng="15521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83DB-BED5-4D9F-A4F8-06F2879610A8}">
      <dsp:nvSpPr>
        <dsp:cNvPr id="0" name=""/>
        <dsp:cNvSpPr/>
      </dsp:nvSpPr>
      <dsp:spPr>
        <a:xfrm>
          <a:off x="5396219" y="1180297"/>
          <a:ext cx="1863704" cy="999989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педагогічні наради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5034" y="1229112"/>
        <a:ext cx="1766074" cy="902359"/>
      </dsp:txXfrm>
    </dsp:sp>
    <dsp:sp modelId="{444970F6-B67F-4AEC-BA40-A4A852B19BE2}">
      <dsp:nvSpPr>
        <dsp:cNvPr id="0" name=""/>
        <dsp:cNvSpPr/>
      </dsp:nvSpPr>
      <dsp:spPr>
        <a:xfrm>
          <a:off x="1934597" y="503064"/>
          <a:ext cx="4708910" cy="4708910"/>
        </a:xfrm>
        <a:custGeom>
          <a:avLst/>
          <a:gdLst/>
          <a:ahLst/>
          <a:cxnLst/>
          <a:rect l="0" t="0" r="0" b="0"/>
          <a:pathLst>
            <a:path>
              <a:moveTo>
                <a:pt x="4613267" y="1690205"/>
              </a:moveTo>
              <a:arcTo wR="2354455" hR="2354455" stAng="20616778" swAng="19664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582CE-4CEA-4577-AF4B-86BC006ADE1C}">
      <dsp:nvSpPr>
        <dsp:cNvPr id="0" name=""/>
        <dsp:cNvSpPr/>
      </dsp:nvSpPr>
      <dsp:spPr>
        <a:xfrm>
          <a:off x="5465933" y="3534752"/>
          <a:ext cx="1724274" cy="999989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творчі мобільні та методичні групи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14748" y="3583567"/>
        <a:ext cx="1626644" cy="902359"/>
      </dsp:txXfrm>
    </dsp:sp>
    <dsp:sp modelId="{C7753F15-E480-42D4-9599-F8467F45AC9D}">
      <dsp:nvSpPr>
        <dsp:cNvPr id="0" name=""/>
        <dsp:cNvSpPr/>
      </dsp:nvSpPr>
      <dsp:spPr>
        <a:xfrm>
          <a:off x="1934597" y="503064"/>
          <a:ext cx="4708910" cy="4708910"/>
        </a:xfrm>
        <a:custGeom>
          <a:avLst/>
          <a:gdLst/>
          <a:ahLst/>
          <a:cxnLst/>
          <a:rect l="0" t="0" r="0" b="0"/>
          <a:pathLst>
            <a:path>
              <a:moveTo>
                <a:pt x="4000050" y="4038342"/>
              </a:moveTo>
              <a:arcTo wR="2354455" hR="2354455" stAng="2739535" swAng="13712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B388B-C4FC-40CD-AF0D-CD5747CAD288}">
      <dsp:nvSpPr>
        <dsp:cNvPr id="0" name=""/>
        <dsp:cNvSpPr/>
      </dsp:nvSpPr>
      <dsp:spPr>
        <a:xfrm>
          <a:off x="3435484" y="4711980"/>
          <a:ext cx="1707136" cy="999989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участь у педагогічних конкурсах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84299" y="4760795"/>
        <a:ext cx="1609506" cy="902359"/>
      </dsp:txXfrm>
    </dsp:sp>
    <dsp:sp modelId="{F102B711-1AEB-447C-A39A-67C6BDB396AD}">
      <dsp:nvSpPr>
        <dsp:cNvPr id="0" name=""/>
        <dsp:cNvSpPr/>
      </dsp:nvSpPr>
      <dsp:spPr>
        <a:xfrm>
          <a:off x="1934597" y="503064"/>
          <a:ext cx="4708910" cy="4708910"/>
        </a:xfrm>
        <a:custGeom>
          <a:avLst/>
          <a:gdLst/>
          <a:ahLst/>
          <a:cxnLst/>
          <a:rect l="0" t="0" r="0" b="0"/>
          <a:pathLst>
            <a:path>
              <a:moveTo>
                <a:pt x="1492025" y="4545271"/>
              </a:moveTo>
              <a:arcTo wR="2354455" hR="2354455" stAng="6689245" swAng="13712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CCD5-D385-4D20-BC69-40357348F086}">
      <dsp:nvSpPr>
        <dsp:cNvPr id="0" name=""/>
        <dsp:cNvSpPr/>
      </dsp:nvSpPr>
      <dsp:spPr>
        <a:xfrm>
          <a:off x="1417382" y="3534752"/>
          <a:ext cx="1665306" cy="999989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семінари та тренінги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66197" y="3583567"/>
        <a:ext cx="1567676" cy="902359"/>
      </dsp:txXfrm>
    </dsp:sp>
    <dsp:sp modelId="{9C4B6250-5CC8-4349-B5DE-1556495B1574}">
      <dsp:nvSpPr>
        <dsp:cNvPr id="0" name=""/>
        <dsp:cNvSpPr/>
      </dsp:nvSpPr>
      <dsp:spPr>
        <a:xfrm>
          <a:off x="1934597" y="503064"/>
          <a:ext cx="4708910" cy="4708910"/>
        </a:xfrm>
        <a:custGeom>
          <a:avLst/>
          <a:gdLst/>
          <a:ahLst/>
          <a:cxnLst/>
          <a:rect l="0" t="0" r="0" b="0"/>
          <a:pathLst>
            <a:path>
              <a:moveTo>
                <a:pt x="95643" y="3018704"/>
              </a:moveTo>
              <a:arcTo wR="2354455" hR="2354455" stAng="9816778" swAng="19664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B23-BD4E-4718-9C79-2024075098FB}">
      <dsp:nvSpPr>
        <dsp:cNvPr id="0" name=""/>
        <dsp:cNvSpPr/>
      </dsp:nvSpPr>
      <dsp:spPr>
        <a:xfrm>
          <a:off x="1384074" y="1180297"/>
          <a:ext cx="1731920" cy="999989"/>
        </a:xfrm>
        <a:prstGeom prst="roundRect">
          <a:avLst/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педагогічний ярмарок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432889" y="1229112"/>
        <a:ext cx="1634290" cy="902359"/>
      </dsp:txXfrm>
    </dsp:sp>
    <dsp:sp modelId="{644BEB78-35F7-4465-A882-6AD2E817A2EB}">
      <dsp:nvSpPr>
        <dsp:cNvPr id="0" name=""/>
        <dsp:cNvSpPr/>
      </dsp:nvSpPr>
      <dsp:spPr>
        <a:xfrm>
          <a:off x="1940989" y="496743"/>
          <a:ext cx="4708910" cy="4708910"/>
        </a:xfrm>
        <a:custGeom>
          <a:avLst/>
          <a:gdLst/>
          <a:ahLst/>
          <a:cxnLst/>
          <a:rect l="0" t="0" r="0" b="0"/>
          <a:pathLst>
            <a:path>
              <a:moveTo>
                <a:pt x="702570" y="676738"/>
              </a:moveTo>
              <a:arcTo wR="2354455" hR="2354455" stAng="13526670" swAng="13973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1EA6B-532A-43E9-A146-88AC032B52F3}">
      <dsp:nvSpPr>
        <dsp:cNvPr id="0" name=""/>
        <dsp:cNvSpPr/>
      </dsp:nvSpPr>
      <dsp:spPr>
        <a:xfrm>
          <a:off x="2566802" y="0"/>
          <a:ext cx="2794026" cy="899290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батьківських зборів у дитячому садку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10702" y="43900"/>
        <a:ext cx="2706226" cy="811490"/>
      </dsp:txXfrm>
    </dsp:sp>
    <dsp:sp modelId="{0F7E4241-8A7E-4C8E-94AA-86C0DF437CD0}">
      <dsp:nvSpPr>
        <dsp:cNvPr id="0" name=""/>
        <dsp:cNvSpPr/>
      </dsp:nvSpPr>
      <dsp:spPr>
        <a:xfrm>
          <a:off x="1688239" y="671900"/>
          <a:ext cx="4239550" cy="4239550"/>
        </a:xfrm>
        <a:custGeom>
          <a:avLst/>
          <a:gdLst/>
          <a:ahLst/>
          <a:cxnLst/>
          <a:rect l="0" t="0" r="0" b="0"/>
          <a:pathLst>
            <a:path>
              <a:moveTo>
                <a:pt x="3076632" y="228248"/>
              </a:moveTo>
              <a:arcTo wR="2119775" hR="2119775" stAng="17809995" swAng="3029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D83DB-BED5-4D9F-A4F8-06F2879610A8}">
      <dsp:nvSpPr>
        <dsp:cNvPr id="0" name=""/>
        <dsp:cNvSpPr/>
      </dsp:nvSpPr>
      <dsp:spPr>
        <a:xfrm>
          <a:off x="4628569" y="992724"/>
          <a:ext cx="2480450" cy="1056981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анкетування батьків майбутніх першокласників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80167" y="1044322"/>
        <a:ext cx="2377254" cy="953785"/>
      </dsp:txXfrm>
    </dsp:sp>
    <dsp:sp modelId="{444970F6-B67F-4AEC-BA40-A4A852B19BE2}">
      <dsp:nvSpPr>
        <dsp:cNvPr id="0" name=""/>
        <dsp:cNvSpPr/>
      </dsp:nvSpPr>
      <dsp:spPr>
        <a:xfrm>
          <a:off x="1897639" y="418865"/>
          <a:ext cx="4239550" cy="4239550"/>
        </a:xfrm>
        <a:custGeom>
          <a:avLst/>
          <a:gdLst/>
          <a:ahLst/>
          <a:cxnLst/>
          <a:rect l="0" t="0" r="0" b="0"/>
          <a:pathLst>
            <a:path>
              <a:moveTo>
                <a:pt x="4184976" y="1641872"/>
              </a:moveTo>
              <a:arcTo wR="2119775" hR="2119775" stAng="20818240" swAng="1823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582CE-4CEA-4577-AF4B-86BC006ADE1C}">
      <dsp:nvSpPr>
        <dsp:cNvPr id="0" name=""/>
        <dsp:cNvSpPr/>
      </dsp:nvSpPr>
      <dsp:spPr>
        <a:xfrm>
          <a:off x="4827827" y="3182010"/>
          <a:ext cx="2030224" cy="899290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робота літньої школи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71727" y="3225910"/>
        <a:ext cx="1942424" cy="811490"/>
      </dsp:txXfrm>
    </dsp:sp>
    <dsp:sp modelId="{C7753F15-E480-42D4-9599-F8467F45AC9D}">
      <dsp:nvSpPr>
        <dsp:cNvPr id="0" name=""/>
        <dsp:cNvSpPr/>
      </dsp:nvSpPr>
      <dsp:spPr>
        <a:xfrm>
          <a:off x="1748433" y="211320"/>
          <a:ext cx="4239550" cy="4239550"/>
        </a:xfrm>
        <a:custGeom>
          <a:avLst/>
          <a:gdLst/>
          <a:ahLst/>
          <a:cxnLst/>
          <a:rect l="0" t="0" r="0" b="0"/>
          <a:pathLst>
            <a:path>
              <a:moveTo>
                <a:pt x="3313044" y="3871790"/>
              </a:moveTo>
              <a:arcTo wR="2119775" hR="2119775" stAng="3344510" swAng="510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B388B-C4FC-40CD-AF0D-CD5747CAD288}">
      <dsp:nvSpPr>
        <dsp:cNvPr id="0" name=""/>
        <dsp:cNvSpPr/>
      </dsp:nvSpPr>
      <dsp:spPr>
        <a:xfrm>
          <a:off x="2646209" y="4241898"/>
          <a:ext cx="2721903" cy="899290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консультації для батьків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90109" y="4285798"/>
        <a:ext cx="2634103" cy="811490"/>
      </dsp:txXfrm>
    </dsp:sp>
    <dsp:sp modelId="{F102B711-1AEB-447C-A39A-67C6BDB396AD}">
      <dsp:nvSpPr>
        <dsp:cNvPr id="0" name=""/>
        <dsp:cNvSpPr/>
      </dsp:nvSpPr>
      <dsp:spPr>
        <a:xfrm>
          <a:off x="2026337" y="211320"/>
          <a:ext cx="4239550" cy="4239550"/>
        </a:xfrm>
        <a:custGeom>
          <a:avLst/>
          <a:gdLst/>
          <a:ahLst/>
          <a:cxnLst/>
          <a:rect l="0" t="0" r="0" b="0"/>
          <a:pathLst>
            <a:path>
              <a:moveTo>
                <a:pt x="1199120" y="4029184"/>
              </a:moveTo>
              <a:arcTo wR="2119775" hR="2119775" stAng="6944510" swAng="51097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9CCD5-D385-4D20-BC69-40357348F086}">
      <dsp:nvSpPr>
        <dsp:cNvPr id="0" name=""/>
        <dsp:cNvSpPr/>
      </dsp:nvSpPr>
      <dsp:spPr>
        <a:xfrm>
          <a:off x="1000131" y="3182010"/>
          <a:ext cx="2342499" cy="899290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проведення батьківських зборів 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4031" y="3225910"/>
        <a:ext cx="2254699" cy="811490"/>
      </dsp:txXfrm>
    </dsp:sp>
    <dsp:sp modelId="{9C4B6250-5CC8-4349-B5DE-1556495B1574}">
      <dsp:nvSpPr>
        <dsp:cNvPr id="0" name=""/>
        <dsp:cNvSpPr/>
      </dsp:nvSpPr>
      <dsp:spPr>
        <a:xfrm>
          <a:off x="1887385" y="451992"/>
          <a:ext cx="4239550" cy="4239550"/>
        </a:xfrm>
        <a:custGeom>
          <a:avLst/>
          <a:gdLst/>
          <a:ahLst/>
          <a:cxnLst/>
          <a:rect l="0" t="0" r="0" b="0"/>
          <a:pathLst>
            <a:path>
              <a:moveTo>
                <a:pt x="86571" y="2719383"/>
              </a:moveTo>
              <a:arcTo wR="2119775" hR="2119775" stAng="9814127" swAng="17846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2DB23-BD4E-4718-9C79-2024075098FB}">
      <dsp:nvSpPr>
        <dsp:cNvPr id="0" name=""/>
        <dsp:cNvSpPr/>
      </dsp:nvSpPr>
      <dsp:spPr>
        <a:xfrm>
          <a:off x="989360" y="950916"/>
          <a:ext cx="2364040" cy="1121927"/>
        </a:xfrm>
        <a:prstGeom prst="roundRect">
          <a:avLst/>
        </a:prstGeom>
        <a:gradFill rotWithShape="1">
          <a:gsLst>
            <a:gs pos="0">
              <a:schemeClr val="accent5">
                <a:tint val="62000"/>
                <a:satMod val="180000"/>
              </a:schemeClr>
            </a:gs>
            <a:gs pos="65000">
              <a:schemeClr val="accent5">
                <a:tint val="32000"/>
                <a:satMod val="250000"/>
              </a:schemeClr>
            </a:gs>
            <a:gs pos="100000">
              <a:schemeClr val="accent5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відвідування занять та позакласних заходів</a:t>
          </a:r>
          <a:endParaRPr lang="uk-UA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44128" y="1005684"/>
        <a:ext cx="2254504" cy="1012391"/>
      </dsp:txXfrm>
    </dsp:sp>
    <dsp:sp modelId="{644BEB78-35F7-4465-A882-6AD2E817A2EB}">
      <dsp:nvSpPr>
        <dsp:cNvPr id="0" name=""/>
        <dsp:cNvSpPr/>
      </dsp:nvSpPr>
      <dsp:spPr>
        <a:xfrm>
          <a:off x="2122140" y="628409"/>
          <a:ext cx="4239550" cy="4239550"/>
        </a:xfrm>
        <a:custGeom>
          <a:avLst/>
          <a:gdLst/>
          <a:ahLst/>
          <a:cxnLst/>
          <a:rect l="0" t="0" r="0" b="0"/>
          <a:pathLst>
            <a:path>
              <a:moveTo>
                <a:pt x="996679" y="321970"/>
              </a:moveTo>
              <a:arcTo wR="2119775" hR="2119775" stAng="14280410" swAng="16095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0ABC-F2C1-41AE-8F0B-30A5281BA2B0}" type="datetimeFigureOut">
              <a:rPr lang="ru-RU" smtClean="0"/>
              <a:t>10.08.2014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A605C-3938-4585-B0F0-70857E472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9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A605C-3938-4585-B0F0-70857E4724F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8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EEDA62D-2471-476F-B00B-E68E71929661}" type="datetimeFigureOut">
              <a:rPr lang="uk-UA" smtClean="0"/>
              <a:pPr/>
              <a:t>10.08.2014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C48FCD-0CF8-4B9F-AD6E-6EB58282D59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7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image" Target="../media/image33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3.jpe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1941"/>
            <a:ext cx="8643998" cy="3367059"/>
          </a:xfrm>
        </p:spPr>
        <p:txBody>
          <a:bodyPr>
            <a:noAutofit/>
          </a:bodyPr>
          <a:lstStyle/>
          <a:p>
            <a:pPr algn="ctr"/>
            <a:r>
              <a:rPr lang="uk-UA" sz="45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Презентація </a:t>
            </a:r>
            <a:r>
              <a:rPr lang="uk-UA" sz="45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методичного об</a:t>
            </a:r>
            <a:r>
              <a:rPr lang="en-US" sz="45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5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єднання</a:t>
            </a:r>
            <a:r>
              <a:rPr lang="uk-UA" sz="45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вчителів початкових класів </a:t>
            </a:r>
            <a:br>
              <a:rPr lang="uk-UA" sz="4500" b="1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5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Рівнопільської ЗОШ </a:t>
            </a:r>
            <a:br>
              <a:rPr lang="uk-UA" sz="45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450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І-ІІІ ступенів</a:t>
            </a:r>
            <a:endParaRPr lang="uk-UA" sz="4500" b="1" cap="none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428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1429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user\Desktop\13948994891555313322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r="24185" b="29208"/>
          <a:stretch/>
        </p:blipFill>
        <p:spPr bwMode="auto">
          <a:xfrm>
            <a:off x="2528936" y="3573016"/>
            <a:ext cx="4065301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42175"/>
              </p:ext>
            </p:extLst>
          </p:nvPr>
        </p:nvGraphicFramePr>
        <p:xfrm>
          <a:off x="611560" y="1196752"/>
          <a:ext cx="82296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Тематика засідань </a:t>
            </a:r>
            <a:b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методичного об'єднання</a:t>
            </a:r>
            <a:endParaRPr lang="uk-UA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517232"/>
            <a:ext cx="325596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Шляхи реалізації поставлених задач: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684546"/>
              </p:ext>
            </p:extLst>
          </p:nvPr>
        </p:nvGraphicFramePr>
        <p:xfrm>
          <a:off x="214282" y="1000108"/>
          <a:ext cx="878687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2328722"/>
              </p:ext>
            </p:extLst>
          </p:nvPr>
        </p:nvGraphicFramePr>
        <p:xfrm>
          <a:off x="214282" y="1000108"/>
          <a:ext cx="8643998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88" y="116632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Індивідуальні форми методичної роботи: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user\Desktop\P1020744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8" r="21530"/>
          <a:stretch/>
        </p:blipFill>
        <p:spPr bwMode="auto">
          <a:xfrm>
            <a:off x="6685815" y="867594"/>
            <a:ext cx="1721458" cy="12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P102074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7" t="15523"/>
          <a:stretch/>
        </p:blipFill>
        <p:spPr bwMode="auto">
          <a:xfrm>
            <a:off x="7698245" y="3086189"/>
            <a:ext cx="1418055" cy="147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P1020746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83" r="6386"/>
          <a:stretch/>
        </p:blipFill>
        <p:spPr bwMode="auto">
          <a:xfrm>
            <a:off x="233779" y="909059"/>
            <a:ext cx="1652069" cy="116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P1020927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7" r="50000"/>
          <a:stretch/>
        </p:blipFill>
        <p:spPr bwMode="auto">
          <a:xfrm>
            <a:off x="387988" y="5020146"/>
            <a:ext cx="895599" cy="170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1880" y="2859365"/>
            <a:ext cx="2016224" cy="22258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C:\Users\user\Desktop\photofile_1400438106_88912040_big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" y="3284984"/>
            <a:ext cx="1838647" cy="12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14052013759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8" t="4970" r="32093" b="10147"/>
          <a:stretch/>
        </p:blipFill>
        <p:spPr bwMode="auto">
          <a:xfrm>
            <a:off x="7797853" y="4725144"/>
            <a:ext cx="950611" cy="19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703313"/>
              </p:ext>
            </p:extLst>
          </p:nvPr>
        </p:nvGraphicFramePr>
        <p:xfrm>
          <a:off x="214282" y="1000108"/>
          <a:ext cx="8643998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Колективні форми методичної роботи:</a:t>
            </a:r>
            <a:endParaRPr lang="uk-UA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0" y="811436"/>
            <a:ext cx="1800200" cy="129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DSC002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284984"/>
            <a:ext cx="150019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3" t="21718" b="11946"/>
          <a:stretch/>
        </p:blipFill>
        <p:spPr bwMode="auto">
          <a:xfrm>
            <a:off x="153580" y="3284984"/>
            <a:ext cx="1564317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fili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48880"/>
            <a:ext cx="223224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93" y="5517232"/>
            <a:ext cx="14636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0" y="5482073"/>
            <a:ext cx="144462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:\Users\user\Desktop\photofile_1393691093_20792689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3982"/>
            <a:ext cx="2110320" cy="126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286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“Школи</a:t>
            </a:r>
            <a:r>
              <a:rPr lang="uk-UA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майбутнього </a:t>
            </a:r>
            <a:r>
              <a:rPr lang="uk-UA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першокласника</a:t>
            </a:r>
            <a:r>
              <a:rPr lang="uk-UA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uk-UA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uk-UA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45710"/>
              </p:ext>
            </p:extLst>
          </p:nvPr>
        </p:nvGraphicFramePr>
        <p:xfrm>
          <a:off x="500034" y="1500174"/>
          <a:ext cx="807252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67" y="5589238"/>
            <a:ext cx="1438275" cy="114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user\Desktop\img-20140113151404-4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80728"/>
            <a:ext cx="1948978" cy="12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0" y="980728"/>
            <a:ext cx="2074136" cy="128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_september_2_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" y="5589239"/>
            <a:ext cx="1316018" cy="11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Fotolia_21923876_Subscription_Monthly_XXL-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" y="3494594"/>
            <a:ext cx="1316018" cy="11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1343703210_9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45024"/>
            <a:ext cx="158417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573016"/>
            <a:ext cx="121862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541" y="167968"/>
            <a:ext cx="9144000" cy="1557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3600" b="1" dirty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Вимоги та очікувані результати для </a:t>
            </a:r>
            <a:r>
              <a:rPr lang="uk-UA" sz="3600" b="1" dirty="0" smtClean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випускників</a:t>
            </a:r>
          </a:p>
          <a:p>
            <a:pPr>
              <a:defRPr/>
            </a:pPr>
            <a:endParaRPr lang="uk-UA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305342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pPr marL="84138" indent="-84138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навчально-пізнавальних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допитливості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освоєння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загально-навчальних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4138" indent="-84138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цілісного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сприйняття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84138" indent="-84138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способів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усвідомлення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4138" indent="-84138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вміння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самостійно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вчитись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бажання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отримувати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84138" indent="-84138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взаємозв'язку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явищ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4138" indent="-84138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навколишнього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 descr="I:\випуск. в 4 класі\DSC003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8680" r="12642" b="14205"/>
          <a:stretch/>
        </p:blipFill>
        <p:spPr bwMode="auto">
          <a:xfrm>
            <a:off x="5652120" y="4807920"/>
            <a:ext cx="3147405" cy="192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3108" y="71414"/>
            <a:ext cx="8501090" cy="14133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БАНК СИТУАЦІЇ  УСПІХУ  УЧНІВ  ПОЧАТКОВОЇ  ШКОЛИ</a:t>
            </a:r>
            <a:endParaRPr lang="uk-UA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None/>
            </a:pPr>
            <a:r>
              <a:rPr lang="uk-UA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РОБОТА НА УРОЦІ</a:t>
            </a:r>
          </a:p>
          <a:p>
            <a:pPr marL="273050" lvl="0" indent="-2730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uk-UA" sz="2600" b="1" dirty="0" smtClean="0">
                <a:solidFill>
                  <a:srgbClr val="FF0000"/>
                </a:solidFill>
                <a:latin typeface="Times New Roman"/>
              </a:rPr>
              <a:t>• </a:t>
            </a:r>
            <a:r>
              <a:rPr lang="uk-UA" sz="2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Вербальна </a:t>
            </a:r>
            <a:r>
              <a:rPr lang="uk-UA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підтримка учнів: </a:t>
            </a:r>
            <a:r>
              <a:rPr lang="uk-UA" sz="2600" b="1" dirty="0">
                <a:solidFill>
                  <a:prstClr val="black"/>
                </a:solidFill>
                <a:latin typeface="Times New Roman"/>
              </a:rPr>
              <a:t>«Це дуже важливо і в </a:t>
            </a:r>
            <a:r>
              <a:rPr lang="uk-UA" sz="2600" b="1" dirty="0" smtClean="0">
                <a:solidFill>
                  <a:prstClr val="black"/>
                </a:solidFill>
                <a:latin typeface="Times New Roman"/>
              </a:rPr>
              <a:t>   тебе </a:t>
            </a:r>
            <a:r>
              <a:rPr lang="uk-UA" sz="2600" b="1" dirty="0">
                <a:solidFill>
                  <a:prstClr val="black"/>
                </a:solidFill>
                <a:latin typeface="Times New Roman"/>
              </a:rPr>
              <a:t>неодмінно вийде»; «Починай! Ти це добре зробиш!» тощо.</a:t>
            </a:r>
          </a:p>
          <a:p>
            <a:pPr marL="273050" lvl="0" indent="-2730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uk-UA" sz="2600" b="1" dirty="0" smtClean="0">
                <a:solidFill>
                  <a:srgbClr val="FF0000"/>
                </a:solidFill>
                <a:latin typeface="Times New Roman"/>
              </a:rPr>
              <a:t>• </a:t>
            </a:r>
            <a:r>
              <a:rPr lang="uk-UA" sz="2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Різнорівневі </a:t>
            </a:r>
            <a:r>
              <a:rPr lang="uk-UA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завдання з усіх предметів</a:t>
            </a:r>
            <a:r>
              <a:rPr lang="uk-UA" sz="2600" b="1" dirty="0">
                <a:solidFill>
                  <a:prstClr val="black"/>
                </a:solidFill>
                <a:latin typeface="Times New Roman"/>
              </a:rPr>
              <a:t>: картки, схеми, графіки, таблиці.</a:t>
            </a:r>
          </a:p>
          <a:p>
            <a:pPr marL="273050" lvl="0" indent="-2730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uk-UA" sz="2600" b="1" dirty="0" smtClean="0">
                <a:solidFill>
                  <a:srgbClr val="FF0000"/>
                </a:solidFill>
                <a:latin typeface="Times New Roman"/>
              </a:rPr>
              <a:t>• </a:t>
            </a:r>
            <a:r>
              <a:rPr lang="uk-UA" sz="2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Індивідуальна </a:t>
            </a:r>
            <a:r>
              <a:rPr lang="uk-UA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робота: </a:t>
            </a:r>
            <a:r>
              <a:rPr lang="uk-UA" sz="2600" b="1" dirty="0">
                <a:solidFill>
                  <a:prstClr val="black"/>
                </a:solidFill>
                <a:latin typeface="Times New Roman"/>
              </a:rPr>
              <a:t>картки за варіантами, завдання.</a:t>
            </a:r>
          </a:p>
          <a:p>
            <a:pPr marL="273050" lvl="0" indent="-27305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uk-UA" sz="2600" b="1" dirty="0" smtClean="0">
                <a:solidFill>
                  <a:srgbClr val="FF0000"/>
                </a:solidFill>
                <a:latin typeface="Times New Roman"/>
              </a:rPr>
              <a:t>• </a:t>
            </a:r>
            <a:r>
              <a:rPr lang="uk-UA" sz="26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Інтерактивні </a:t>
            </a:r>
            <a:r>
              <a:rPr lang="uk-UA" sz="2600" b="1" dirty="0">
                <a:solidFill>
                  <a:schemeClr val="accent3">
                    <a:lumMod val="75000"/>
                  </a:schemeClr>
                </a:solidFill>
                <a:latin typeface="Times New Roman"/>
              </a:rPr>
              <a:t>вправи: </a:t>
            </a:r>
            <a:r>
              <a:rPr lang="uk-UA" sz="2600" b="1" dirty="0">
                <a:solidFill>
                  <a:prstClr val="black"/>
                </a:solidFill>
                <a:latin typeface="Times New Roman"/>
              </a:rPr>
              <a:t>робота в парах, робота в малих групах, метод «ПРЕС», </a:t>
            </a:r>
            <a:endParaRPr lang="uk-UA" sz="2600" b="1" dirty="0" smtClean="0">
              <a:solidFill>
                <a:prstClr val="black"/>
              </a:solidFill>
              <a:latin typeface="Times New Roman"/>
            </a:endParaRPr>
          </a:p>
          <a:p>
            <a:pPr marL="0" lvl="0" indent="0">
              <a:spcBef>
                <a:spcPct val="20000"/>
              </a:spcBef>
              <a:buClr>
                <a:prstClr val="white">
                  <a:shade val="95000"/>
                </a:prstClr>
              </a:buClr>
              <a:buSzPct val="65000"/>
              <a:buFont typeface="Wingdings 2"/>
              <a:buChar char=""/>
            </a:pPr>
            <a:r>
              <a:rPr lang="uk-UA" sz="2600" b="1" dirty="0" smtClean="0">
                <a:solidFill>
                  <a:prstClr val="black"/>
                </a:solidFill>
                <a:latin typeface="Times New Roman"/>
              </a:rPr>
              <a:t> «</a:t>
            </a:r>
            <a:r>
              <a:rPr lang="uk-UA" sz="2600" b="1" dirty="0">
                <a:solidFill>
                  <a:prstClr val="black"/>
                </a:solidFill>
                <a:latin typeface="Times New Roman"/>
              </a:rPr>
              <a:t>Карусель, «Мозковий штурм» </a:t>
            </a:r>
            <a:r>
              <a:rPr lang="uk-UA" sz="2600" b="1" dirty="0" smtClean="0">
                <a:solidFill>
                  <a:prstClr val="black"/>
                </a:solidFill>
                <a:latin typeface="Times New Roman"/>
              </a:rPr>
              <a:t>.</a:t>
            </a:r>
            <a:endParaRPr lang="ru-RU" dirty="0"/>
          </a:p>
        </p:txBody>
      </p:sp>
      <p:pic>
        <p:nvPicPr>
          <p:cNvPr id="3074" name="Picture 2" descr="C:\Users\user\Desktop\photofile_1400438099_363162474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8" t="32597" r="6116"/>
          <a:stretch/>
        </p:blipFill>
        <p:spPr bwMode="auto">
          <a:xfrm>
            <a:off x="6156176" y="5157192"/>
            <a:ext cx="2592288" cy="157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74483"/>
            <a:ext cx="8786874" cy="1341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БАНК СИТУАЦІЇ УСПІХУ УЧНІВ </a:t>
            </a:r>
            <a:endParaRPr lang="uk-UA" sz="2800" b="1" dirty="0" smtClean="0">
              <a:ln w="6350">
                <a:noFill/>
              </a:ln>
              <a:solidFill>
                <a:schemeClr val="accent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ea typeface="+mj-ea"/>
              <a:cs typeface="+mj-cs"/>
            </a:endParaRPr>
          </a:p>
          <a:p>
            <a:pPr algn="ctr">
              <a:defRPr/>
            </a:pPr>
            <a:r>
              <a:rPr lang="uk-UA" sz="2800" b="1" dirty="0" smtClean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ПОЧАТКОВОЇ  </a:t>
            </a:r>
            <a:r>
              <a:rPr lang="uk-UA" sz="2800" b="1" dirty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ea typeface="+mj-ea"/>
                <a:cs typeface="+mj-cs"/>
              </a:rPr>
              <a:t>ШКОЛИ</a:t>
            </a:r>
            <a:endParaRPr lang="uk-UA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700808"/>
            <a:ext cx="7806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           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ВИХОВНА РОБОТА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7800" indent="-1778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Позакласні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веселих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майстрів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турніри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вікторини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indent="-1778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Позакласні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заходи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ранок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веселих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предметні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конкурси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малюнків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гурткова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робота.</a:t>
            </a:r>
          </a:p>
          <a:p>
            <a:pPr marL="177800" indent="-1778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Психологічні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тренінги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мети», «Я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знайду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7800" indent="-17780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робота з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7800" indent="-17780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практичні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2012-09-15 17.27.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9" r="8515"/>
          <a:stretch/>
        </p:blipFill>
        <p:spPr bwMode="auto">
          <a:xfrm>
            <a:off x="6081373" y="5229200"/>
            <a:ext cx="2919783" cy="14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449" y="143070"/>
            <a:ext cx="8786874" cy="1485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uk-UA" sz="2800" b="1" dirty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БАНК  СИТУАЦІЇ  УСПІХУ  УЧНІВ  </a:t>
            </a:r>
            <a:endParaRPr lang="uk-UA" sz="2800" b="1" dirty="0" smtClean="0">
              <a:ln w="6350">
                <a:noFill/>
              </a:ln>
              <a:solidFill>
                <a:schemeClr val="accent2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uk-UA" sz="2800" b="1" dirty="0" smtClean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ПОЧАТКОВОЇ  </a:t>
            </a:r>
            <a:r>
              <a:rPr lang="uk-UA" sz="2800" b="1" dirty="0">
                <a:ln w="6350">
                  <a:noFill/>
                </a:ln>
                <a:solidFill>
                  <a:schemeClr val="accent2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ШКОЛИ</a:t>
            </a:r>
            <a:endParaRPr lang="uk-UA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772816"/>
            <a:ext cx="77396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РОБОТА 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 БАТЬКАМИ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Батьківські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збори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«Ви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прийшли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», «Дорога до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успіху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батьківським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комітетом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допомога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батьків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колективу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свят,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екскурсій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Індивідуальна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робота з батьками: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бесіди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поради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батькам,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консультації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user\Desktop\photofile_1393756081_835708792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0"/>
          <a:stretch/>
        </p:blipFill>
        <p:spPr bwMode="auto">
          <a:xfrm>
            <a:off x="6141875" y="5049949"/>
            <a:ext cx="2627058" cy="17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photofile_1397807569_1355969832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1"/>
          <a:stretch/>
        </p:blipFill>
        <p:spPr bwMode="auto">
          <a:xfrm>
            <a:off x="1961703" y="5205609"/>
            <a:ext cx="2611246" cy="15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42852"/>
            <a:ext cx="8929718" cy="1413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Від майстерності вчителя до майстерності учня</a:t>
            </a:r>
          </a:p>
        </p:txBody>
      </p:sp>
      <p:pic>
        <p:nvPicPr>
          <p:cNvPr id="6146" name="Picture 2" descr="C:\Users\user\Desktop\P10207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32" y="3212976"/>
            <a:ext cx="2232248" cy="167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photofile_1400437522_133196778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09" y="1312537"/>
            <a:ext cx="2586087" cy="172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photofile_1393756220_2055395807_bi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32"/>
          <a:stretch/>
        </p:blipFill>
        <p:spPr bwMode="auto">
          <a:xfrm>
            <a:off x="26022" y="5075446"/>
            <a:ext cx="2286000" cy="16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photofile_1393259420_186787035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726" y="1385004"/>
            <a:ext cx="259228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bCsrJaFOg0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11091"/>
          <a:stretch/>
        </p:blipFill>
        <p:spPr bwMode="auto">
          <a:xfrm>
            <a:off x="3059832" y="3330836"/>
            <a:ext cx="2686430" cy="174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:\випуск. в 4 класі\DSC0033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3" t="13161" r="5470" b="34668"/>
          <a:stretch/>
        </p:blipFill>
        <p:spPr bwMode="auto">
          <a:xfrm>
            <a:off x="6159726" y="3172073"/>
            <a:ext cx="2841430" cy="175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I:\свято букварика Л.М\DSC0032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79" y="1385004"/>
            <a:ext cx="2555679" cy="18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photofile_1394569130_2115299712_big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74" y="5174107"/>
            <a:ext cx="2364581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013-02-15 13.53.0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2"/>
          <a:stretch/>
        </p:blipFill>
        <p:spPr bwMode="auto">
          <a:xfrm>
            <a:off x="6477297" y="5157192"/>
            <a:ext cx="259909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photofile_1395497754_1831029130_big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r="15960"/>
          <a:stretch/>
        </p:blipFill>
        <p:spPr bwMode="auto">
          <a:xfrm>
            <a:off x="4809546" y="5160874"/>
            <a:ext cx="1605029" cy="154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136904" cy="1143000"/>
          </a:xfrm>
        </p:spPr>
        <p:txBody>
          <a:bodyPr>
            <a:noAutofit/>
          </a:bodyPr>
          <a:lstStyle/>
          <a:p>
            <a:pPr marL="365760" lvl="0" indent="-256032">
              <a:spcBef>
                <a:spcPts val="400"/>
              </a:spcBef>
            </a:pPr>
            <a:r>
              <a:rPr lang="uk-UA" sz="3600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Професійне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кредо </a:t>
            </a:r>
            <a:r>
              <a:rPr lang="uk-UA" sz="3600" u="sng" dirty="0" err="1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методоб</a:t>
            </a:r>
            <a:r>
              <a:rPr lang="en-US" sz="3600" u="sng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’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єднання:</a:t>
            </a:r>
            <a:r>
              <a:rPr lang="uk-UA" sz="3600" u="sng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sz="3600" u="sng" dirty="0">
                <a:solidFill>
                  <a:srgbClr val="00206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170579"/>
          </a:xfrm>
        </p:spPr>
        <p:txBody>
          <a:bodyPr/>
          <a:lstStyle/>
          <a:p>
            <a:pPr marL="109728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«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Любити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свого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учня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всяким:талановитим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чи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не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дуже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, веселим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чи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сумним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,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спокійним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чи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непосидючим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.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Спілкуватися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з ним,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навчати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і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радіти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,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бо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учень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–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це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свято, яке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триває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доти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,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поки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ти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є разом </a:t>
            </a:r>
            <a:r>
              <a:rPr lang="ru-RU" sz="2800" dirty="0" err="1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із</a:t>
            </a:r>
            <a:r>
              <a:rPr lang="ru-RU" sz="2800" dirty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 </a:t>
            </a:r>
            <a:r>
              <a:rPr lang="ru-RU" sz="2800" dirty="0" smtClean="0">
                <a:solidFill>
                  <a:srgbClr val="00B0F0"/>
                </a:solidFill>
                <a:latin typeface="Verdana"/>
                <a:ea typeface="Calibri"/>
                <a:cs typeface="Times New Roman"/>
              </a:rPr>
              <a:t>ним».</a:t>
            </a:r>
            <a:endParaRPr lang="ru-RU" sz="3600" dirty="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052" name="Picture 4" descr="C:\Users\user\Desktop\photofile_1393756220_205539580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49080"/>
            <a:ext cx="2631031" cy="208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photofile_1393698756_140580345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267741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305" y="20343"/>
            <a:ext cx="8786874" cy="3389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Бути вчителем - це відчувати </a:t>
            </a:r>
          </a:p>
          <a:p>
            <a:pPr lvl="0" algn="ctr">
              <a:defRPr/>
            </a:pPr>
            <a:r>
              <a:rPr lang="uk-U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свою відповідальність. </a:t>
            </a:r>
          </a:p>
          <a:p>
            <a:pPr lvl="0" algn="ctr">
              <a:defRPr/>
            </a:pPr>
            <a:r>
              <a:rPr lang="uk-U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Пишатися кожною перемогою,</a:t>
            </a:r>
          </a:p>
          <a:p>
            <a:pPr lvl="0" algn="ctr">
              <a:defRPr/>
            </a:pPr>
            <a:r>
              <a:rPr lang="uk-U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 здобутою учнями. </a:t>
            </a:r>
          </a:p>
          <a:p>
            <a:pPr lvl="0" algn="ctr">
              <a:defRPr/>
            </a:pPr>
            <a:r>
              <a:rPr lang="uk-U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Усвідомлювати, що, кладучи свою цеглу, </a:t>
            </a:r>
          </a:p>
          <a:p>
            <a:pPr lvl="0" algn="ctr">
              <a:defRPr/>
            </a:pPr>
            <a:r>
              <a:rPr lang="uk-UA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</a:rPr>
              <a:t>ти допомагаєш будувати світ. </a:t>
            </a:r>
          </a:p>
          <a:p>
            <a:pPr lvl="0" algn="ctr"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rgbClr val="AC66BB">
                        <a:tint val="70000"/>
                        <a:satMod val="245000"/>
                      </a:srgbClr>
                    </a:gs>
                    <a:gs pos="75000">
                      <a:srgbClr val="AC66BB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AC66BB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/>
              </a:rPr>
              <a:t> 	Антуан де Сент-Екзюпері</a:t>
            </a:r>
            <a:endParaRPr lang="uk-UA" sz="4400" b="1" dirty="0">
              <a:ln w="11430"/>
              <a:gradFill>
                <a:gsLst>
                  <a:gs pos="0">
                    <a:srgbClr val="AC66BB">
                      <a:tint val="70000"/>
                      <a:satMod val="245000"/>
                    </a:srgbClr>
                  </a:gs>
                  <a:gs pos="75000">
                    <a:srgbClr val="AC66BB">
                      <a:tint val="90000"/>
                      <a:shade val="60000"/>
                      <a:satMod val="240000"/>
                    </a:srgbClr>
                  </a:gs>
                  <a:gs pos="100000">
                    <a:srgbClr val="AC66B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/>
            </a:endParaRPr>
          </a:p>
        </p:txBody>
      </p:sp>
      <p:pic>
        <p:nvPicPr>
          <p:cNvPr id="1026" name="Picture 2" descr="C:\Users\user\Desktop\znakomstvo_s_uchilko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09742"/>
            <a:ext cx="4894316" cy="32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8769712">
            <a:off x="300838" y="2957685"/>
            <a:ext cx="7212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1243775889_bell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675" y="2924175"/>
            <a:ext cx="5707063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64" y="231068"/>
            <a:ext cx="5707063" cy="2881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86874" cy="5650125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Девіз МО вчителів початкових класів: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дитині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любові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віру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вагань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запоруку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щасливої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>
              <a:buNone/>
            </a:pPr>
            <a:r>
              <a:rPr lang="uk-UA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Проблемне </a:t>
            </a:r>
            <a:r>
              <a:rPr lang="uk-UA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питання  </a:t>
            </a:r>
            <a:r>
              <a:rPr lang="uk-UA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методичного об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єднання</a:t>
            </a:r>
            <a:r>
              <a:rPr lang="uk-UA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«Вдосконалення уроку, як засобу розвитку творчої особистості вчителя і учня, та підвищення результативності навчання».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C:\Users\user\Desktop\photofile_1393698823_234605323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25144"/>
            <a:ext cx="3091271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4351" y="332656"/>
            <a:ext cx="8643998" cy="5710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Максименко Любов Григорівна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середня-спеціальна 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Педагогічний стаж:</a:t>
            </a:r>
            <a:r>
              <a:rPr lang="uk-UA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Script" pitchFamily="34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24 роки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спеціаліст,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звання «Старший учитель»,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 методичного об'єднання 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Посада: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початкових класів.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Творчий вчитель, використовує різні форми та методи для розвитку творчих здібностей учнів.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Працює над проблемою: «Шляхи формування комунікативної компетентності молодших школярів у навчальній діяльності».</a:t>
            </a:r>
            <a: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Times New Roman" pitchFamily="18" charset="0"/>
              </a:rPr>
            </a:br>
            <a:endParaRPr lang="uk-UA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 Semibold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33" y="334481"/>
            <a:ext cx="1788605" cy="314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2013-02-15 12.32.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19263" r="6880"/>
          <a:stretch/>
        </p:blipFill>
        <p:spPr bwMode="auto">
          <a:xfrm>
            <a:off x="6516216" y="5289066"/>
            <a:ext cx="2170177" cy="150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713" y="332656"/>
            <a:ext cx="8858280" cy="6525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Демиденко Любов Михайлівна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вища 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Педагогічний стаж: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31 рік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вища,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звання «Учитель методист»,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керівник кафедри ВПК </a:t>
            </a:r>
            <a:r>
              <a:rPr lang="uk-UA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осв.округу</a:t>
            </a:r>
            <a:r>
              <a:rPr lang="uk-U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№ 6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Посада: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початкових класів.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Має високий рівень професійності.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Розробила програму та серії інтелектуальних ігор, які розширюють кругозір і формують позитивну мотивацію до навчання.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Велику увагу приділяє розвитку творчої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особистості.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Працює над проблемою: «Розвиток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системного мислення на уроках </a:t>
            </a:r>
          </a:p>
          <a:p>
            <a:pPr>
              <a:defRPr/>
            </a:pP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риродознавства».</a:t>
            </a:r>
          </a:p>
          <a:p>
            <a:pPr>
              <a:defRPr/>
            </a:pPr>
            <a:endParaRPr lang="uk-UA" sz="24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5123" name="Picture 3" descr="C:\Users\user\Desktop\1393266142_8174_522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45" y="404664"/>
            <a:ext cx="1742531" cy="224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photofile_1400438106_1197758030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t="11725" r="14015"/>
          <a:stretch/>
        </p:blipFill>
        <p:spPr bwMode="auto">
          <a:xfrm>
            <a:off x="6804248" y="4797152"/>
            <a:ext cx="207615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0"/>
            <a:ext cx="8964488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Марків Наталя Іванівна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Освіта: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вища 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Педагогічний стаж: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 років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Кваліфікаційна категорія: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ІІ категорія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Посада: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вчитель початкових класів.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Шляхом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здійснення диференційного підходу, розвитку логічного мовлення школярів досягає підвищення якості 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знань учнів.</a:t>
            </a:r>
            <a:endParaRPr lang="uk-UA" sz="28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Велику увагу приділяє обдарованості дитини.</a:t>
            </a:r>
          </a:p>
          <a:p>
            <a:pPr>
              <a:defRPr/>
            </a:pP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Працює над проблемою: «</a:t>
            </a:r>
            <a:r>
              <a:rPr lang="uk-UA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Особистісно</a:t>
            </a:r>
            <a:r>
              <a:rPr lang="uk-UA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орієнтоване навчання у початковій школі.»              </a:t>
            </a:r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1393692040_8174_522493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403" y="188640"/>
            <a:ext cx="2005285" cy="20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випуск. в 4 класі\DSC0033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" r="10237" b="17082"/>
          <a:stretch/>
        </p:blipFill>
        <p:spPr bwMode="auto">
          <a:xfrm>
            <a:off x="6228184" y="4869160"/>
            <a:ext cx="2396676" cy="177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7285"/>
            <a:ext cx="8143932" cy="6093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uk-UA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Бойко Наталя Петрівна</a:t>
            </a:r>
          </a:p>
          <a:p>
            <a:pPr>
              <a:defRPr/>
            </a:pPr>
            <a:r>
              <a:rPr lang="uk-UA" sz="28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Освіта: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вища</a:t>
            </a:r>
          </a:p>
          <a:p>
            <a:pPr>
              <a:defRPr/>
            </a:pPr>
            <a:r>
              <a:rPr lang="uk-UA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Педагогічний стаж: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23 роки</a:t>
            </a:r>
          </a:p>
          <a:p>
            <a:pPr>
              <a:defRPr/>
            </a:pPr>
            <a:r>
              <a:rPr lang="uk-UA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Кваліфікаційна категорія: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І категорія</a:t>
            </a:r>
          </a:p>
          <a:p>
            <a:pPr>
              <a:defRPr/>
            </a:pPr>
            <a:r>
              <a:rPr lang="uk-UA" sz="32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Посада: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вчитель початкових класів.</a:t>
            </a:r>
          </a:p>
          <a:p>
            <a:pPr>
              <a:defRPr/>
            </a:pP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У своїй роботі впроваджує досвід великих педагогів, використовує інтерактивні технології . Навчає малюків через гру.</a:t>
            </a:r>
          </a:p>
          <a:p>
            <a:pPr>
              <a:defRPr/>
            </a:pP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Працює над проблемою: «Навчальна гра-як засіб розвитку пізнавальних</a:t>
            </a:r>
          </a:p>
          <a:p>
            <a:pPr>
              <a:defRPr/>
            </a:pPr>
            <a:r>
              <a:rPr lang="uk-U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інтересів».</a:t>
            </a:r>
          </a:p>
          <a:p>
            <a:pPr>
              <a:defRPr/>
            </a:pPr>
            <a:endParaRPr lang="uk-UA" sz="3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  <a:p>
            <a:pPr>
              <a:defRPr/>
            </a:pPr>
            <a:endParaRPr lang="uk-UA" sz="3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Script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1393698044_8174_522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91604"/>
            <a:ext cx="1857573" cy="239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photofile_1393698618_1224903912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r="9197"/>
          <a:stretch/>
        </p:blipFill>
        <p:spPr bwMode="auto">
          <a:xfrm>
            <a:off x="6223338" y="5157190"/>
            <a:ext cx="2510491" cy="158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Основні напрями роботи:</a:t>
            </a:r>
            <a:endParaRPr lang="uk-UA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864122"/>
              </p:ext>
            </p:extLst>
          </p:nvPr>
        </p:nvGraphicFramePr>
        <p:xfrm>
          <a:off x="214282" y="1000108"/>
          <a:ext cx="8786874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473849"/>
              </p:ext>
            </p:extLst>
          </p:nvPr>
        </p:nvGraphicFramePr>
        <p:xfrm>
          <a:off x="457200" y="1285860"/>
          <a:ext cx="822960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684584" y="116632"/>
            <a:ext cx="9361040" cy="86409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Тематика засідань </a:t>
            </a:r>
            <a:b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методичного об'єднання</a:t>
            </a:r>
            <a:endParaRPr lang="uk-UA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937</TotalTime>
  <Words>1202</Words>
  <Application>Microsoft Office PowerPoint</Application>
  <PresentationFormat>Экран (4:3)</PresentationFormat>
  <Paragraphs>165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Презентація методичного об’єднання вчителів початкових класів  Рівнопільської ЗОШ  І-ІІІ ступенів</vt:lpstr>
      <vt:lpstr>Професійне кредо методоб’єднання: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напрями роботи:</vt:lpstr>
      <vt:lpstr>Тематика засідань  методичного об'єднання</vt:lpstr>
      <vt:lpstr>Тематика засідань  методичного об'єднання</vt:lpstr>
      <vt:lpstr>Шляхи реалізації поставлених задач:</vt:lpstr>
      <vt:lpstr> Індивідуальні форми методичної роботи:</vt:lpstr>
      <vt:lpstr> Колективні форми методичної роботи: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ШМО вчителів початкових класів</dc:title>
  <dc:creator>Алла</dc:creator>
  <cp:lastModifiedBy>user</cp:lastModifiedBy>
  <cp:revision>131</cp:revision>
  <dcterms:created xsi:type="dcterms:W3CDTF">2011-03-11T16:23:43Z</dcterms:created>
  <dcterms:modified xsi:type="dcterms:W3CDTF">2014-08-10T08:49:02Z</dcterms:modified>
</cp:coreProperties>
</file>